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sldIdLst>
    <p:sldId id="256" r:id="rId5"/>
    <p:sldId id="420" r:id="rId6"/>
    <p:sldId id="506" r:id="rId7"/>
    <p:sldId id="527" r:id="rId8"/>
    <p:sldId id="532" r:id="rId9"/>
    <p:sldId id="533" r:id="rId10"/>
    <p:sldId id="534" r:id="rId11"/>
    <p:sldId id="535" r:id="rId12"/>
    <p:sldId id="537" r:id="rId13"/>
    <p:sldId id="536" r:id="rId14"/>
    <p:sldId id="538" r:id="rId15"/>
    <p:sldId id="540" r:id="rId16"/>
    <p:sldId id="260" r:id="rId17"/>
    <p:sldId id="539" r:id="rId18"/>
    <p:sldId id="541" r:id="rId19"/>
    <p:sldId id="542" r:id="rId20"/>
    <p:sldId id="543" r:id="rId21"/>
    <p:sldId id="530" r:id="rId22"/>
    <p:sldId id="544" r:id="rId23"/>
    <p:sldId id="545" r:id="rId24"/>
    <p:sldId id="546" r:id="rId25"/>
    <p:sldId id="531" r:id="rId26"/>
  </p:sldIdLst>
  <p:sldSz cx="12192000" cy="6858000"/>
  <p:notesSz cx="6858000" cy="9144000"/>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e" id="{8234872B-CA5E-004C-A69F-9457515C0CDF}">
          <p14:sldIdLst>
            <p14:sldId id="256"/>
            <p14:sldId id="420"/>
            <p14:sldId id="506"/>
            <p14:sldId id="527"/>
            <p14:sldId id="532"/>
            <p14:sldId id="533"/>
            <p14:sldId id="534"/>
            <p14:sldId id="535"/>
            <p14:sldId id="537"/>
            <p14:sldId id="536"/>
            <p14:sldId id="538"/>
            <p14:sldId id="540"/>
            <p14:sldId id="260"/>
            <p14:sldId id="539"/>
            <p14:sldId id="541"/>
            <p14:sldId id="542"/>
            <p14:sldId id="543"/>
            <p14:sldId id="530"/>
            <p14:sldId id="544"/>
            <p14:sldId id="545"/>
            <p14:sldId id="546"/>
            <p14:sldId id="53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25"/>
    <p:restoredTop sz="95574"/>
  </p:normalViewPr>
  <p:slideViewPr>
    <p:cSldViewPr snapToGrid="0">
      <p:cViewPr varScale="1">
        <p:scale>
          <a:sx n="87" d="100"/>
          <a:sy n="87" d="100"/>
        </p:scale>
        <p:origin x="101" y="96"/>
      </p:cViewPr>
      <p:guideLst/>
    </p:cSldViewPr>
  </p:slideViewPr>
  <p:notesTextViewPr>
    <p:cViewPr>
      <p:scale>
        <a:sx n="1" d="1"/>
        <a:sy n="1" d="1"/>
      </p:scale>
      <p:origin x="0" y="0"/>
    </p:cViewPr>
  </p:notesTextViewPr>
  <p:sorterViewPr>
    <p:cViewPr>
      <p:scale>
        <a:sx n="100" d="100"/>
        <a:sy n="100" d="100"/>
      </p:scale>
      <p:origin x="0" y="-285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nriëtte Klein Bluemink" userId="2aea244a-f00d-4b27-9569-d982ca8aa569" providerId="ADAL" clId="{E471FF01-F977-46FB-BEBF-9441AF6A55C0}"/>
    <pc:docChg chg="modSld">
      <pc:chgData name="Henriëtte Klein Bluemink" userId="2aea244a-f00d-4b27-9569-d982ca8aa569" providerId="ADAL" clId="{E471FF01-F977-46FB-BEBF-9441AF6A55C0}" dt="2026-02-12T11:00:31.370" v="3" actId="20577"/>
      <pc:docMkLst>
        <pc:docMk/>
      </pc:docMkLst>
      <pc:sldChg chg="modSp mod">
        <pc:chgData name="Henriëtte Klein Bluemink" userId="2aea244a-f00d-4b27-9569-d982ca8aa569" providerId="ADAL" clId="{E471FF01-F977-46FB-BEBF-9441AF6A55C0}" dt="2026-02-12T11:00:31.370" v="3" actId="20577"/>
        <pc:sldMkLst>
          <pc:docMk/>
          <pc:sldMk cId="0" sldId="256"/>
        </pc:sldMkLst>
        <pc:spChg chg="mod">
          <ac:chgData name="Henriëtte Klein Bluemink" userId="2aea244a-f00d-4b27-9569-d982ca8aa569" providerId="ADAL" clId="{E471FF01-F977-46FB-BEBF-9441AF6A55C0}" dt="2026-02-12T11:00:31.370" v="3" actId="20577"/>
          <ac:spMkLst>
            <pc:docMk/>
            <pc:sldMk cId="0" sldId="256"/>
            <ac:spMk id="3" creationId="{3A154F7B-4ACF-21A3-9106-E76E4B03CAB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7D7F1A-C978-474D-BD88-12202879F214}" type="datetimeFigureOut">
              <a:rPr lang="en-NL" smtClean="0"/>
              <a:t>02/12/2026</a:t>
            </a:fld>
            <a:endParaRPr lang="en-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ECF549-D5AF-5A48-A0AE-DADBC08AA8F1}" type="slidenum">
              <a:rPr lang="en-NL" smtClean="0"/>
              <a:t>‹nr.›</a:t>
            </a:fld>
            <a:endParaRPr lang="en-NL"/>
          </a:p>
        </p:txBody>
      </p:sp>
    </p:spTree>
    <p:extLst>
      <p:ext uri="{BB962C8B-B14F-4D97-AF65-F5344CB8AC3E}">
        <p14:creationId xmlns:p14="http://schemas.microsoft.com/office/powerpoint/2010/main" val="4147117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1B1CE-67EB-D1AF-5133-2DBA7001D70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NL"/>
          </a:p>
        </p:txBody>
      </p:sp>
      <p:sp>
        <p:nvSpPr>
          <p:cNvPr id="3" name="Subtitle 2">
            <a:extLst>
              <a:ext uri="{FF2B5EF4-FFF2-40B4-BE49-F238E27FC236}">
                <a16:creationId xmlns:a16="http://schemas.microsoft.com/office/drawing/2014/main" id="{7507788C-C745-6255-1952-44E89F63A3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NL"/>
          </a:p>
        </p:txBody>
      </p:sp>
      <p:sp>
        <p:nvSpPr>
          <p:cNvPr id="4" name="Date Placeholder 3">
            <a:extLst>
              <a:ext uri="{FF2B5EF4-FFF2-40B4-BE49-F238E27FC236}">
                <a16:creationId xmlns:a16="http://schemas.microsoft.com/office/drawing/2014/main" id="{FDFF3410-9391-7864-D5D0-A73FE2F39B51}"/>
              </a:ext>
            </a:extLst>
          </p:cNvPr>
          <p:cNvSpPr>
            <a:spLocks noGrp="1"/>
          </p:cNvSpPr>
          <p:nvPr>
            <p:ph type="dt" sz="half" idx="10"/>
          </p:nvPr>
        </p:nvSpPr>
        <p:spPr/>
        <p:txBody>
          <a:bodyPr/>
          <a:lstStyle/>
          <a:p>
            <a:fld id="{7014C60B-7CDF-B84D-869D-4FACD6C39997}" type="datetimeFigureOut">
              <a:rPr lang="en-NL" smtClean="0"/>
              <a:t>02/12/2026</a:t>
            </a:fld>
            <a:endParaRPr lang="en-NL"/>
          </a:p>
        </p:txBody>
      </p:sp>
      <p:sp>
        <p:nvSpPr>
          <p:cNvPr id="5" name="Footer Placeholder 4">
            <a:extLst>
              <a:ext uri="{FF2B5EF4-FFF2-40B4-BE49-F238E27FC236}">
                <a16:creationId xmlns:a16="http://schemas.microsoft.com/office/drawing/2014/main" id="{BA16E73D-379F-B310-1DF4-41F555740D50}"/>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827E4CB9-6295-C48A-93A9-DF2E88162BD0}"/>
              </a:ext>
            </a:extLst>
          </p:cNvPr>
          <p:cNvSpPr>
            <a:spLocks noGrp="1"/>
          </p:cNvSpPr>
          <p:nvPr>
            <p:ph type="sldNum" sz="quarter" idx="12"/>
          </p:nvPr>
        </p:nvSpPr>
        <p:spPr/>
        <p:txBody>
          <a:bodyPr/>
          <a:lstStyle/>
          <a:p>
            <a:fld id="{F4D78158-D899-EB49-B6EE-C89F82F5A0BC}" type="slidenum">
              <a:rPr lang="en-NL" smtClean="0"/>
              <a:t>‹nr.›</a:t>
            </a:fld>
            <a:endParaRPr lang="en-NL"/>
          </a:p>
        </p:txBody>
      </p:sp>
    </p:spTree>
    <p:extLst>
      <p:ext uri="{BB962C8B-B14F-4D97-AF65-F5344CB8AC3E}">
        <p14:creationId xmlns:p14="http://schemas.microsoft.com/office/powerpoint/2010/main" val="3457480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3C138-B9A0-402B-9DA2-59E7D2D47DE5}"/>
              </a:ext>
            </a:extLst>
          </p:cNvPr>
          <p:cNvSpPr>
            <a:spLocks noGrp="1"/>
          </p:cNvSpPr>
          <p:nvPr>
            <p:ph type="title"/>
          </p:nvPr>
        </p:nvSpPr>
        <p:spPr/>
        <p:txBody>
          <a:bodyPr/>
          <a:lstStyle/>
          <a:p>
            <a:r>
              <a:rPr lang="en-GB"/>
              <a:t>Click to edit Master title style</a:t>
            </a:r>
            <a:endParaRPr lang="en-NL"/>
          </a:p>
        </p:txBody>
      </p:sp>
      <p:sp>
        <p:nvSpPr>
          <p:cNvPr id="3" name="Vertical Text Placeholder 2">
            <a:extLst>
              <a:ext uri="{FF2B5EF4-FFF2-40B4-BE49-F238E27FC236}">
                <a16:creationId xmlns:a16="http://schemas.microsoft.com/office/drawing/2014/main" id="{495C4233-C36D-C3BA-072B-273C9146822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40077318-A2B4-C4FF-AF98-C71CA17CFB3A}"/>
              </a:ext>
            </a:extLst>
          </p:cNvPr>
          <p:cNvSpPr>
            <a:spLocks noGrp="1"/>
          </p:cNvSpPr>
          <p:nvPr>
            <p:ph type="dt" sz="half" idx="10"/>
          </p:nvPr>
        </p:nvSpPr>
        <p:spPr/>
        <p:txBody>
          <a:bodyPr/>
          <a:lstStyle/>
          <a:p>
            <a:fld id="{7014C60B-7CDF-B84D-869D-4FACD6C39997}" type="datetimeFigureOut">
              <a:rPr lang="en-NL" smtClean="0"/>
              <a:t>02/12/2026</a:t>
            </a:fld>
            <a:endParaRPr lang="en-NL"/>
          </a:p>
        </p:txBody>
      </p:sp>
      <p:sp>
        <p:nvSpPr>
          <p:cNvPr id="5" name="Footer Placeholder 4">
            <a:extLst>
              <a:ext uri="{FF2B5EF4-FFF2-40B4-BE49-F238E27FC236}">
                <a16:creationId xmlns:a16="http://schemas.microsoft.com/office/drawing/2014/main" id="{24F7EF14-969C-CBE7-91B6-6DB5025A00F3}"/>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FE2C831F-32A9-03DE-0D00-04B91241C6A9}"/>
              </a:ext>
            </a:extLst>
          </p:cNvPr>
          <p:cNvSpPr>
            <a:spLocks noGrp="1"/>
          </p:cNvSpPr>
          <p:nvPr>
            <p:ph type="sldNum" sz="quarter" idx="12"/>
          </p:nvPr>
        </p:nvSpPr>
        <p:spPr/>
        <p:txBody>
          <a:bodyPr/>
          <a:lstStyle/>
          <a:p>
            <a:fld id="{F4D78158-D899-EB49-B6EE-C89F82F5A0BC}" type="slidenum">
              <a:rPr lang="en-NL" smtClean="0"/>
              <a:t>‹nr.›</a:t>
            </a:fld>
            <a:endParaRPr lang="en-NL"/>
          </a:p>
        </p:txBody>
      </p:sp>
    </p:spTree>
    <p:extLst>
      <p:ext uri="{BB962C8B-B14F-4D97-AF65-F5344CB8AC3E}">
        <p14:creationId xmlns:p14="http://schemas.microsoft.com/office/powerpoint/2010/main" val="3185921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4A1857-F802-855D-264A-CB89457C66C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NL"/>
          </a:p>
        </p:txBody>
      </p:sp>
      <p:sp>
        <p:nvSpPr>
          <p:cNvPr id="3" name="Vertical Text Placeholder 2">
            <a:extLst>
              <a:ext uri="{FF2B5EF4-FFF2-40B4-BE49-F238E27FC236}">
                <a16:creationId xmlns:a16="http://schemas.microsoft.com/office/drawing/2014/main" id="{F6D3854C-7676-A400-4D9B-98C09659064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3E0F7948-41A5-F103-DC8C-88468A72CC3E}"/>
              </a:ext>
            </a:extLst>
          </p:cNvPr>
          <p:cNvSpPr>
            <a:spLocks noGrp="1"/>
          </p:cNvSpPr>
          <p:nvPr>
            <p:ph type="dt" sz="half" idx="10"/>
          </p:nvPr>
        </p:nvSpPr>
        <p:spPr/>
        <p:txBody>
          <a:bodyPr/>
          <a:lstStyle/>
          <a:p>
            <a:fld id="{7014C60B-7CDF-B84D-869D-4FACD6C39997}" type="datetimeFigureOut">
              <a:rPr lang="en-NL" smtClean="0"/>
              <a:t>02/12/2026</a:t>
            </a:fld>
            <a:endParaRPr lang="en-NL"/>
          </a:p>
        </p:txBody>
      </p:sp>
      <p:sp>
        <p:nvSpPr>
          <p:cNvPr id="5" name="Footer Placeholder 4">
            <a:extLst>
              <a:ext uri="{FF2B5EF4-FFF2-40B4-BE49-F238E27FC236}">
                <a16:creationId xmlns:a16="http://schemas.microsoft.com/office/drawing/2014/main" id="{E19F086A-75CA-C2A6-AA31-95269FEFF459}"/>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1DFBE356-40AB-A1D4-AD42-60FE2526ABDD}"/>
              </a:ext>
            </a:extLst>
          </p:cNvPr>
          <p:cNvSpPr>
            <a:spLocks noGrp="1"/>
          </p:cNvSpPr>
          <p:nvPr>
            <p:ph type="sldNum" sz="quarter" idx="12"/>
          </p:nvPr>
        </p:nvSpPr>
        <p:spPr/>
        <p:txBody>
          <a:bodyPr/>
          <a:lstStyle/>
          <a:p>
            <a:fld id="{F4D78158-D899-EB49-B6EE-C89F82F5A0BC}" type="slidenum">
              <a:rPr lang="en-NL" smtClean="0"/>
              <a:t>‹nr.›</a:t>
            </a:fld>
            <a:endParaRPr lang="en-NL"/>
          </a:p>
        </p:txBody>
      </p:sp>
    </p:spTree>
    <p:extLst>
      <p:ext uri="{BB962C8B-B14F-4D97-AF65-F5344CB8AC3E}">
        <p14:creationId xmlns:p14="http://schemas.microsoft.com/office/powerpoint/2010/main" val="1573312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38F45-CCA3-2A8E-7558-326F887642C7}"/>
              </a:ext>
            </a:extLst>
          </p:cNvPr>
          <p:cNvSpPr>
            <a:spLocks noGrp="1"/>
          </p:cNvSpPr>
          <p:nvPr>
            <p:ph type="title"/>
          </p:nvPr>
        </p:nvSpPr>
        <p:spPr/>
        <p:txBody>
          <a:bodyPr/>
          <a:lstStyle/>
          <a:p>
            <a:r>
              <a:rPr lang="en-GB"/>
              <a:t>Click to edit Master title style</a:t>
            </a:r>
            <a:endParaRPr lang="en-NL"/>
          </a:p>
        </p:txBody>
      </p:sp>
      <p:sp>
        <p:nvSpPr>
          <p:cNvPr id="3" name="Content Placeholder 2">
            <a:extLst>
              <a:ext uri="{FF2B5EF4-FFF2-40B4-BE49-F238E27FC236}">
                <a16:creationId xmlns:a16="http://schemas.microsoft.com/office/drawing/2014/main" id="{AD5F9DCA-E854-1541-1C65-8BDE1E145E7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B8B0BB49-4E2E-AFF0-8077-52CC144C94DD}"/>
              </a:ext>
            </a:extLst>
          </p:cNvPr>
          <p:cNvSpPr>
            <a:spLocks noGrp="1"/>
          </p:cNvSpPr>
          <p:nvPr>
            <p:ph type="dt" sz="half" idx="10"/>
          </p:nvPr>
        </p:nvSpPr>
        <p:spPr/>
        <p:txBody>
          <a:bodyPr/>
          <a:lstStyle/>
          <a:p>
            <a:fld id="{7014C60B-7CDF-B84D-869D-4FACD6C39997}" type="datetimeFigureOut">
              <a:rPr lang="en-NL" smtClean="0"/>
              <a:t>02/12/2026</a:t>
            </a:fld>
            <a:endParaRPr lang="en-NL"/>
          </a:p>
        </p:txBody>
      </p:sp>
      <p:sp>
        <p:nvSpPr>
          <p:cNvPr id="5" name="Footer Placeholder 4">
            <a:extLst>
              <a:ext uri="{FF2B5EF4-FFF2-40B4-BE49-F238E27FC236}">
                <a16:creationId xmlns:a16="http://schemas.microsoft.com/office/drawing/2014/main" id="{E16EDEE3-4C6A-0A71-484B-34C69CF7D53F}"/>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8B4F3B69-FA8E-A67E-1A0D-6AADA6E1EC71}"/>
              </a:ext>
            </a:extLst>
          </p:cNvPr>
          <p:cNvSpPr>
            <a:spLocks noGrp="1"/>
          </p:cNvSpPr>
          <p:nvPr>
            <p:ph type="sldNum" sz="quarter" idx="12"/>
          </p:nvPr>
        </p:nvSpPr>
        <p:spPr/>
        <p:txBody>
          <a:bodyPr/>
          <a:lstStyle/>
          <a:p>
            <a:fld id="{F4D78158-D899-EB49-B6EE-C89F82F5A0BC}" type="slidenum">
              <a:rPr lang="en-NL" smtClean="0"/>
              <a:t>‹nr.›</a:t>
            </a:fld>
            <a:endParaRPr lang="en-NL"/>
          </a:p>
        </p:txBody>
      </p:sp>
    </p:spTree>
    <p:extLst>
      <p:ext uri="{BB962C8B-B14F-4D97-AF65-F5344CB8AC3E}">
        <p14:creationId xmlns:p14="http://schemas.microsoft.com/office/powerpoint/2010/main" val="3686394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CF3F3-EF52-37CE-9740-891257A14D8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NL"/>
          </a:p>
        </p:txBody>
      </p:sp>
      <p:sp>
        <p:nvSpPr>
          <p:cNvPr id="3" name="Text Placeholder 2">
            <a:extLst>
              <a:ext uri="{FF2B5EF4-FFF2-40B4-BE49-F238E27FC236}">
                <a16:creationId xmlns:a16="http://schemas.microsoft.com/office/drawing/2014/main" id="{7D4B8156-9C36-544E-B5F8-273401BEF4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AA01B37-DAE0-BBBD-AE4C-85C4939F205B}"/>
              </a:ext>
            </a:extLst>
          </p:cNvPr>
          <p:cNvSpPr>
            <a:spLocks noGrp="1"/>
          </p:cNvSpPr>
          <p:nvPr>
            <p:ph type="dt" sz="half" idx="10"/>
          </p:nvPr>
        </p:nvSpPr>
        <p:spPr/>
        <p:txBody>
          <a:bodyPr/>
          <a:lstStyle/>
          <a:p>
            <a:fld id="{7014C60B-7CDF-B84D-869D-4FACD6C39997}" type="datetimeFigureOut">
              <a:rPr lang="en-NL" smtClean="0"/>
              <a:t>02/12/2026</a:t>
            </a:fld>
            <a:endParaRPr lang="en-NL"/>
          </a:p>
        </p:txBody>
      </p:sp>
      <p:sp>
        <p:nvSpPr>
          <p:cNvPr id="5" name="Footer Placeholder 4">
            <a:extLst>
              <a:ext uri="{FF2B5EF4-FFF2-40B4-BE49-F238E27FC236}">
                <a16:creationId xmlns:a16="http://schemas.microsoft.com/office/drawing/2014/main" id="{A13158FA-3624-9FAC-7793-637486D65759}"/>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4B5B003C-0971-4FCA-0C46-5834E1C116EF}"/>
              </a:ext>
            </a:extLst>
          </p:cNvPr>
          <p:cNvSpPr>
            <a:spLocks noGrp="1"/>
          </p:cNvSpPr>
          <p:nvPr>
            <p:ph type="sldNum" sz="quarter" idx="12"/>
          </p:nvPr>
        </p:nvSpPr>
        <p:spPr/>
        <p:txBody>
          <a:bodyPr/>
          <a:lstStyle/>
          <a:p>
            <a:fld id="{F4D78158-D899-EB49-B6EE-C89F82F5A0BC}" type="slidenum">
              <a:rPr lang="en-NL" smtClean="0"/>
              <a:t>‹nr.›</a:t>
            </a:fld>
            <a:endParaRPr lang="en-NL"/>
          </a:p>
        </p:txBody>
      </p:sp>
    </p:spTree>
    <p:extLst>
      <p:ext uri="{BB962C8B-B14F-4D97-AF65-F5344CB8AC3E}">
        <p14:creationId xmlns:p14="http://schemas.microsoft.com/office/powerpoint/2010/main" val="878743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FE85A-EC9D-56B2-5331-70F0D8332D3E}"/>
              </a:ext>
            </a:extLst>
          </p:cNvPr>
          <p:cNvSpPr>
            <a:spLocks noGrp="1"/>
          </p:cNvSpPr>
          <p:nvPr>
            <p:ph type="title"/>
          </p:nvPr>
        </p:nvSpPr>
        <p:spPr/>
        <p:txBody>
          <a:bodyPr/>
          <a:lstStyle/>
          <a:p>
            <a:r>
              <a:rPr lang="en-GB"/>
              <a:t>Click to edit Master title style</a:t>
            </a:r>
            <a:endParaRPr lang="en-NL"/>
          </a:p>
        </p:txBody>
      </p:sp>
      <p:sp>
        <p:nvSpPr>
          <p:cNvPr id="3" name="Content Placeholder 2">
            <a:extLst>
              <a:ext uri="{FF2B5EF4-FFF2-40B4-BE49-F238E27FC236}">
                <a16:creationId xmlns:a16="http://schemas.microsoft.com/office/drawing/2014/main" id="{B9EC33D2-446D-4E0A-E605-91EF3999D32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Content Placeholder 3">
            <a:extLst>
              <a:ext uri="{FF2B5EF4-FFF2-40B4-BE49-F238E27FC236}">
                <a16:creationId xmlns:a16="http://schemas.microsoft.com/office/drawing/2014/main" id="{F8B47ABE-3960-E008-C389-800445A1E97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Date Placeholder 4">
            <a:extLst>
              <a:ext uri="{FF2B5EF4-FFF2-40B4-BE49-F238E27FC236}">
                <a16:creationId xmlns:a16="http://schemas.microsoft.com/office/drawing/2014/main" id="{0D67CDC5-A423-003C-B2FA-B61E8DBBEB41}"/>
              </a:ext>
            </a:extLst>
          </p:cNvPr>
          <p:cNvSpPr>
            <a:spLocks noGrp="1"/>
          </p:cNvSpPr>
          <p:nvPr>
            <p:ph type="dt" sz="half" idx="10"/>
          </p:nvPr>
        </p:nvSpPr>
        <p:spPr/>
        <p:txBody>
          <a:bodyPr/>
          <a:lstStyle/>
          <a:p>
            <a:fld id="{7014C60B-7CDF-B84D-869D-4FACD6C39997}" type="datetimeFigureOut">
              <a:rPr lang="en-NL" smtClean="0"/>
              <a:t>02/12/2026</a:t>
            </a:fld>
            <a:endParaRPr lang="en-NL"/>
          </a:p>
        </p:txBody>
      </p:sp>
      <p:sp>
        <p:nvSpPr>
          <p:cNvPr id="6" name="Footer Placeholder 5">
            <a:extLst>
              <a:ext uri="{FF2B5EF4-FFF2-40B4-BE49-F238E27FC236}">
                <a16:creationId xmlns:a16="http://schemas.microsoft.com/office/drawing/2014/main" id="{2DBA8309-52FF-9268-18CE-0926F72038B1}"/>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08E0097C-A616-9A2F-C42D-ABA85D2277A2}"/>
              </a:ext>
            </a:extLst>
          </p:cNvPr>
          <p:cNvSpPr>
            <a:spLocks noGrp="1"/>
          </p:cNvSpPr>
          <p:nvPr>
            <p:ph type="sldNum" sz="quarter" idx="12"/>
          </p:nvPr>
        </p:nvSpPr>
        <p:spPr/>
        <p:txBody>
          <a:bodyPr/>
          <a:lstStyle/>
          <a:p>
            <a:fld id="{F4D78158-D899-EB49-B6EE-C89F82F5A0BC}" type="slidenum">
              <a:rPr lang="en-NL" smtClean="0"/>
              <a:t>‹nr.›</a:t>
            </a:fld>
            <a:endParaRPr lang="en-NL"/>
          </a:p>
        </p:txBody>
      </p:sp>
    </p:spTree>
    <p:extLst>
      <p:ext uri="{BB962C8B-B14F-4D97-AF65-F5344CB8AC3E}">
        <p14:creationId xmlns:p14="http://schemas.microsoft.com/office/powerpoint/2010/main" val="2982783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3F9C7-7A3C-856D-829C-84B06EB608BE}"/>
              </a:ext>
            </a:extLst>
          </p:cNvPr>
          <p:cNvSpPr>
            <a:spLocks noGrp="1"/>
          </p:cNvSpPr>
          <p:nvPr>
            <p:ph type="title"/>
          </p:nvPr>
        </p:nvSpPr>
        <p:spPr>
          <a:xfrm>
            <a:off x="839788" y="365125"/>
            <a:ext cx="10515600" cy="1325563"/>
          </a:xfrm>
        </p:spPr>
        <p:txBody>
          <a:bodyPr/>
          <a:lstStyle/>
          <a:p>
            <a:r>
              <a:rPr lang="en-GB"/>
              <a:t>Click to edit Master title style</a:t>
            </a:r>
            <a:endParaRPr lang="en-NL"/>
          </a:p>
        </p:txBody>
      </p:sp>
      <p:sp>
        <p:nvSpPr>
          <p:cNvPr id="3" name="Text Placeholder 2">
            <a:extLst>
              <a:ext uri="{FF2B5EF4-FFF2-40B4-BE49-F238E27FC236}">
                <a16:creationId xmlns:a16="http://schemas.microsoft.com/office/drawing/2014/main" id="{DAEE4968-1DCB-DACF-6FD9-C2714F57EE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4CEFA96-65CB-8636-7CD8-91459B0CDD7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Text Placeholder 4">
            <a:extLst>
              <a:ext uri="{FF2B5EF4-FFF2-40B4-BE49-F238E27FC236}">
                <a16:creationId xmlns:a16="http://schemas.microsoft.com/office/drawing/2014/main" id="{1AFAEBB1-7F28-ADFE-9F4A-9938416AD4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23B7519-7F6F-68E8-3867-0F0847F4097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7" name="Date Placeholder 6">
            <a:extLst>
              <a:ext uri="{FF2B5EF4-FFF2-40B4-BE49-F238E27FC236}">
                <a16:creationId xmlns:a16="http://schemas.microsoft.com/office/drawing/2014/main" id="{21C4C56C-3BAD-AECB-5F02-98F5B4A0F21D}"/>
              </a:ext>
            </a:extLst>
          </p:cNvPr>
          <p:cNvSpPr>
            <a:spLocks noGrp="1"/>
          </p:cNvSpPr>
          <p:nvPr>
            <p:ph type="dt" sz="half" idx="10"/>
          </p:nvPr>
        </p:nvSpPr>
        <p:spPr/>
        <p:txBody>
          <a:bodyPr/>
          <a:lstStyle/>
          <a:p>
            <a:fld id="{7014C60B-7CDF-B84D-869D-4FACD6C39997}" type="datetimeFigureOut">
              <a:rPr lang="en-NL" smtClean="0"/>
              <a:t>02/12/2026</a:t>
            </a:fld>
            <a:endParaRPr lang="en-NL"/>
          </a:p>
        </p:txBody>
      </p:sp>
      <p:sp>
        <p:nvSpPr>
          <p:cNvPr id="8" name="Footer Placeholder 7">
            <a:extLst>
              <a:ext uri="{FF2B5EF4-FFF2-40B4-BE49-F238E27FC236}">
                <a16:creationId xmlns:a16="http://schemas.microsoft.com/office/drawing/2014/main" id="{23AA82FD-58AC-3A9A-372D-60CFA6CF2607}"/>
              </a:ext>
            </a:extLst>
          </p:cNvPr>
          <p:cNvSpPr>
            <a:spLocks noGrp="1"/>
          </p:cNvSpPr>
          <p:nvPr>
            <p:ph type="ftr" sz="quarter" idx="11"/>
          </p:nvPr>
        </p:nvSpPr>
        <p:spPr/>
        <p:txBody>
          <a:bodyPr/>
          <a:lstStyle/>
          <a:p>
            <a:endParaRPr lang="en-NL"/>
          </a:p>
        </p:txBody>
      </p:sp>
      <p:sp>
        <p:nvSpPr>
          <p:cNvPr id="9" name="Slide Number Placeholder 8">
            <a:extLst>
              <a:ext uri="{FF2B5EF4-FFF2-40B4-BE49-F238E27FC236}">
                <a16:creationId xmlns:a16="http://schemas.microsoft.com/office/drawing/2014/main" id="{7386FAFE-8398-2E77-F96F-E02C51EE725E}"/>
              </a:ext>
            </a:extLst>
          </p:cNvPr>
          <p:cNvSpPr>
            <a:spLocks noGrp="1"/>
          </p:cNvSpPr>
          <p:nvPr>
            <p:ph type="sldNum" sz="quarter" idx="12"/>
          </p:nvPr>
        </p:nvSpPr>
        <p:spPr/>
        <p:txBody>
          <a:bodyPr/>
          <a:lstStyle/>
          <a:p>
            <a:fld id="{F4D78158-D899-EB49-B6EE-C89F82F5A0BC}" type="slidenum">
              <a:rPr lang="en-NL" smtClean="0"/>
              <a:t>‹nr.›</a:t>
            </a:fld>
            <a:endParaRPr lang="en-NL"/>
          </a:p>
        </p:txBody>
      </p:sp>
    </p:spTree>
    <p:extLst>
      <p:ext uri="{BB962C8B-B14F-4D97-AF65-F5344CB8AC3E}">
        <p14:creationId xmlns:p14="http://schemas.microsoft.com/office/powerpoint/2010/main" val="3179233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5D8CA-0FF3-E9E8-815E-EE023A3A9659}"/>
              </a:ext>
            </a:extLst>
          </p:cNvPr>
          <p:cNvSpPr>
            <a:spLocks noGrp="1"/>
          </p:cNvSpPr>
          <p:nvPr>
            <p:ph type="title"/>
          </p:nvPr>
        </p:nvSpPr>
        <p:spPr/>
        <p:txBody>
          <a:bodyPr/>
          <a:lstStyle/>
          <a:p>
            <a:r>
              <a:rPr lang="en-GB"/>
              <a:t>Click to edit Master title style</a:t>
            </a:r>
            <a:endParaRPr lang="en-NL"/>
          </a:p>
        </p:txBody>
      </p:sp>
      <p:sp>
        <p:nvSpPr>
          <p:cNvPr id="3" name="Date Placeholder 2">
            <a:extLst>
              <a:ext uri="{FF2B5EF4-FFF2-40B4-BE49-F238E27FC236}">
                <a16:creationId xmlns:a16="http://schemas.microsoft.com/office/drawing/2014/main" id="{9323073D-F759-E887-8318-26F618E31266}"/>
              </a:ext>
            </a:extLst>
          </p:cNvPr>
          <p:cNvSpPr>
            <a:spLocks noGrp="1"/>
          </p:cNvSpPr>
          <p:nvPr>
            <p:ph type="dt" sz="half" idx="10"/>
          </p:nvPr>
        </p:nvSpPr>
        <p:spPr/>
        <p:txBody>
          <a:bodyPr/>
          <a:lstStyle/>
          <a:p>
            <a:fld id="{7014C60B-7CDF-B84D-869D-4FACD6C39997}" type="datetimeFigureOut">
              <a:rPr lang="en-NL" smtClean="0"/>
              <a:t>02/12/2026</a:t>
            </a:fld>
            <a:endParaRPr lang="en-NL"/>
          </a:p>
        </p:txBody>
      </p:sp>
      <p:sp>
        <p:nvSpPr>
          <p:cNvPr id="4" name="Footer Placeholder 3">
            <a:extLst>
              <a:ext uri="{FF2B5EF4-FFF2-40B4-BE49-F238E27FC236}">
                <a16:creationId xmlns:a16="http://schemas.microsoft.com/office/drawing/2014/main" id="{B14FFAF5-8B82-2761-669C-3F73E5011372}"/>
              </a:ext>
            </a:extLst>
          </p:cNvPr>
          <p:cNvSpPr>
            <a:spLocks noGrp="1"/>
          </p:cNvSpPr>
          <p:nvPr>
            <p:ph type="ftr" sz="quarter" idx="11"/>
          </p:nvPr>
        </p:nvSpPr>
        <p:spPr/>
        <p:txBody>
          <a:bodyPr/>
          <a:lstStyle/>
          <a:p>
            <a:endParaRPr lang="en-NL"/>
          </a:p>
        </p:txBody>
      </p:sp>
      <p:sp>
        <p:nvSpPr>
          <p:cNvPr id="5" name="Slide Number Placeholder 4">
            <a:extLst>
              <a:ext uri="{FF2B5EF4-FFF2-40B4-BE49-F238E27FC236}">
                <a16:creationId xmlns:a16="http://schemas.microsoft.com/office/drawing/2014/main" id="{CDFA60E2-B03C-B1D1-BA54-E62B4A579F4B}"/>
              </a:ext>
            </a:extLst>
          </p:cNvPr>
          <p:cNvSpPr>
            <a:spLocks noGrp="1"/>
          </p:cNvSpPr>
          <p:nvPr>
            <p:ph type="sldNum" sz="quarter" idx="12"/>
          </p:nvPr>
        </p:nvSpPr>
        <p:spPr/>
        <p:txBody>
          <a:bodyPr/>
          <a:lstStyle/>
          <a:p>
            <a:fld id="{F4D78158-D899-EB49-B6EE-C89F82F5A0BC}" type="slidenum">
              <a:rPr lang="en-NL" smtClean="0"/>
              <a:t>‹nr.›</a:t>
            </a:fld>
            <a:endParaRPr lang="en-NL"/>
          </a:p>
        </p:txBody>
      </p:sp>
    </p:spTree>
    <p:extLst>
      <p:ext uri="{BB962C8B-B14F-4D97-AF65-F5344CB8AC3E}">
        <p14:creationId xmlns:p14="http://schemas.microsoft.com/office/powerpoint/2010/main" val="3878287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0A97E7-4DC7-15AC-DC17-52B0C91D8D38}"/>
              </a:ext>
            </a:extLst>
          </p:cNvPr>
          <p:cNvSpPr>
            <a:spLocks noGrp="1"/>
          </p:cNvSpPr>
          <p:nvPr>
            <p:ph type="dt" sz="half" idx="10"/>
          </p:nvPr>
        </p:nvSpPr>
        <p:spPr/>
        <p:txBody>
          <a:bodyPr/>
          <a:lstStyle/>
          <a:p>
            <a:fld id="{7014C60B-7CDF-B84D-869D-4FACD6C39997}" type="datetimeFigureOut">
              <a:rPr lang="en-NL" smtClean="0"/>
              <a:t>02/12/2026</a:t>
            </a:fld>
            <a:endParaRPr lang="en-NL"/>
          </a:p>
        </p:txBody>
      </p:sp>
      <p:sp>
        <p:nvSpPr>
          <p:cNvPr id="3" name="Footer Placeholder 2">
            <a:extLst>
              <a:ext uri="{FF2B5EF4-FFF2-40B4-BE49-F238E27FC236}">
                <a16:creationId xmlns:a16="http://schemas.microsoft.com/office/drawing/2014/main" id="{300DE51C-AC82-1F58-1903-05B2AD31CC45}"/>
              </a:ext>
            </a:extLst>
          </p:cNvPr>
          <p:cNvSpPr>
            <a:spLocks noGrp="1"/>
          </p:cNvSpPr>
          <p:nvPr>
            <p:ph type="ftr" sz="quarter" idx="11"/>
          </p:nvPr>
        </p:nvSpPr>
        <p:spPr/>
        <p:txBody>
          <a:bodyPr/>
          <a:lstStyle/>
          <a:p>
            <a:endParaRPr lang="en-NL"/>
          </a:p>
        </p:txBody>
      </p:sp>
      <p:sp>
        <p:nvSpPr>
          <p:cNvPr id="4" name="Slide Number Placeholder 3">
            <a:extLst>
              <a:ext uri="{FF2B5EF4-FFF2-40B4-BE49-F238E27FC236}">
                <a16:creationId xmlns:a16="http://schemas.microsoft.com/office/drawing/2014/main" id="{2EB75184-45F1-7802-9EB0-85E72D58BF40}"/>
              </a:ext>
            </a:extLst>
          </p:cNvPr>
          <p:cNvSpPr>
            <a:spLocks noGrp="1"/>
          </p:cNvSpPr>
          <p:nvPr>
            <p:ph type="sldNum" sz="quarter" idx="12"/>
          </p:nvPr>
        </p:nvSpPr>
        <p:spPr/>
        <p:txBody>
          <a:bodyPr/>
          <a:lstStyle/>
          <a:p>
            <a:fld id="{F4D78158-D899-EB49-B6EE-C89F82F5A0BC}" type="slidenum">
              <a:rPr lang="en-NL" smtClean="0"/>
              <a:t>‹nr.›</a:t>
            </a:fld>
            <a:endParaRPr lang="en-NL"/>
          </a:p>
        </p:txBody>
      </p:sp>
    </p:spTree>
    <p:extLst>
      <p:ext uri="{BB962C8B-B14F-4D97-AF65-F5344CB8AC3E}">
        <p14:creationId xmlns:p14="http://schemas.microsoft.com/office/powerpoint/2010/main" val="1357836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FCC8F-3B31-A020-BC48-FF5C632715C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L"/>
          </a:p>
        </p:txBody>
      </p:sp>
      <p:sp>
        <p:nvSpPr>
          <p:cNvPr id="3" name="Content Placeholder 2">
            <a:extLst>
              <a:ext uri="{FF2B5EF4-FFF2-40B4-BE49-F238E27FC236}">
                <a16:creationId xmlns:a16="http://schemas.microsoft.com/office/drawing/2014/main" id="{11DDCAAB-ADFE-2442-15C5-6C1A50DFE3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Text Placeholder 3">
            <a:extLst>
              <a:ext uri="{FF2B5EF4-FFF2-40B4-BE49-F238E27FC236}">
                <a16:creationId xmlns:a16="http://schemas.microsoft.com/office/drawing/2014/main" id="{D2C312ED-438F-50F7-F62D-8A045FB5F8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F221C6C-D558-5A13-945C-96F22BC73D32}"/>
              </a:ext>
            </a:extLst>
          </p:cNvPr>
          <p:cNvSpPr>
            <a:spLocks noGrp="1"/>
          </p:cNvSpPr>
          <p:nvPr>
            <p:ph type="dt" sz="half" idx="10"/>
          </p:nvPr>
        </p:nvSpPr>
        <p:spPr/>
        <p:txBody>
          <a:bodyPr/>
          <a:lstStyle/>
          <a:p>
            <a:fld id="{7014C60B-7CDF-B84D-869D-4FACD6C39997}" type="datetimeFigureOut">
              <a:rPr lang="en-NL" smtClean="0"/>
              <a:t>02/12/2026</a:t>
            </a:fld>
            <a:endParaRPr lang="en-NL"/>
          </a:p>
        </p:txBody>
      </p:sp>
      <p:sp>
        <p:nvSpPr>
          <p:cNvPr id="6" name="Footer Placeholder 5">
            <a:extLst>
              <a:ext uri="{FF2B5EF4-FFF2-40B4-BE49-F238E27FC236}">
                <a16:creationId xmlns:a16="http://schemas.microsoft.com/office/drawing/2014/main" id="{90BB24D3-0772-5406-2239-4F5A0A91BBC0}"/>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41528C51-B99E-D1E1-8384-C3DBF5A5C5D0}"/>
              </a:ext>
            </a:extLst>
          </p:cNvPr>
          <p:cNvSpPr>
            <a:spLocks noGrp="1"/>
          </p:cNvSpPr>
          <p:nvPr>
            <p:ph type="sldNum" sz="quarter" idx="12"/>
          </p:nvPr>
        </p:nvSpPr>
        <p:spPr/>
        <p:txBody>
          <a:bodyPr/>
          <a:lstStyle/>
          <a:p>
            <a:fld id="{F4D78158-D899-EB49-B6EE-C89F82F5A0BC}" type="slidenum">
              <a:rPr lang="en-NL" smtClean="0"/>
              <a:t>‹nr.›</a:t>
            </a:fld>
            <a:endParaRPr lang="en-NL"/>
          </a:p>
        </p:txBody>
      </p:sp>
    </p:spTree>
    <p:extLst>
      <p:ext uri="{BB962C8B-B14F-4D97-AF65-F5344CB8AC3E}">
        <p14:creationId xmlns:p14="http://schemas.microsoft.com/office/powerpoint/2010/main" val="3698017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559BF-BD8A-640D-16A9-B19B46D3159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L"/>
          </a:p>
        </p:txBody>
      </p:sp>
      <p:sp>
        <p:nvSpPr>
          <p:cNvPr id="3" name="Picture Placeholder 2">
            <a:extLst>
              <a:ext uri="{FF2B5EF4-FFF2-40B4-BE49-F238E27FC236}">
                <a16:creationId xmlns:a16="http://schemas.microsoft.com/office/drawing/2014/main" id="{1D7DAF86-B9E2-CCBB-AAF3-584802F125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L"/>
          </a:p>
        </p:txBody>
      </p:sp>
      <p:sp>
        <p:nvSpPr>
          <p:cNvPr id="4" name="Text Placeholder 3">
            <a:extLst>
              <a:ext uri="{FF2B5EF4-FFF2-40B4-BE49-F238E27FC236}">
                <a16:creationId xmlns:a16="http://schemas.microsoft.com/office/drawing/2014/main" id="{30506212-2381-89DE-8004-4EB7B0209E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DE70E45-CC88-5115-2B2D-8B7F4F1E2751}"/>
              </a:ext>
            </a:extLst>
          </p:cNvPr>
          <p:cNvSpPr>
            <a:spLocks noGrp="1"/>
          </p:cNvSpPr>
          <p:nvPr>
            <p:ph type="dt" sz="half" idx="10"/>
          </p:nvPr>
        </p:nvSpPr>
        <p:spPr/>
        <p:txBody>
          <a:bodyPr/>
          <a:lstStyle/>
          <a:p>
            <a:fld id="{7014C60B-7CDF-B84D-869D-4FACD6C39997}" type="datetimeFigureOut">
              <a:rPr lang="en-NL" smtClean="0"/>
              <a:t>02/12/2026</a:t>
            </a:fld>
            <a:endParaRPr lang="en-NL"/>
          </a:p>
        </p:txBody>
      </p:sp>
      <p:sp>
        <p:nvSpPr>
          <p:cNvPr id="6" name="Footer Placeholder 5">
            <a:extLst>
              <a:ext uri="{FF2B5EF4-FFF2-40B4-BE49-F238E27FC236}">
                <a16:creationId xmlns:a16="http://schemas.microsoft.com/office/drawing/2014/main" id="{3FB6764C-59D3-AFED-98E2-8688A3775383}"/>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1845B8C6-BB2C-0138-F8D9-521D8F5BE902}"/>
              </a:ext>
            </a:extLst>
          </p:cNvPr>
          <p:cNvSpPr>
            <a:spLocks noGrp="1"/>
          </p:cNvSpPr>
          <p:nvPr>
            <p:ph type="sldNum" sz="quarter" idx="12"/>
          </p:nvPr>
        </p:nvSpPr>
        <p:spPr/>
        <p:txBody>
          <a:bodyPr/>
          <a:lstStyle/>
          <a:p>
            <a:fld id="{F4D78158-D899-EB49-B6EE-C89F82F5A0BC}" type="slidenum">
              <a:rPr lang="en-NL" smtClean="0"/>
              <a:t>‹nr.›</a:t>
            </a:fld>
            <a:endParaRPr lang="en-NL"/>
          </a:p>
        </p:txBody>
      </p:sp>
    </p:spTree>
    <p:extLst>
      <p:ext uri="{BB962C8B-B14F-4D97-AF65-F5344CB8AC3E}">
        <p14:creationId xmlns:p14="http://schemas.microsoft.com/office/powerpoint/2010/main" val="3405917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04531D-1075-002B-B3EE-878D7D8C60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NL"/>
          </a:p>
        </p:txBody>
      </p:sp>
      <p:sp>
        <p:nvSpPr>
          <p:cNvPr id="3" name="Text Placeholder 2">
            <a:extLst>
              <a:ext uri="{FF2B5EF4-FFF2-40B4-BE49-F238E27FC236}">
                <a16:creationId xmlns:a16="http://schemas.microsoft.com/office/drawing/2014/main" id="{14E7F135-D53F-E984-3E31-7059D49E80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0870F811-B36D-1AD4-8D53-68C20E9B47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014C60B-7CDF-B84D-869D-4FACD6C39997}" type="datetimeFigureOut">
              <a:rPr lang="en-NL" smtClean="0"/>
              <a:t>02/12/2026</a:t>
            </a:fld>
            <a:endParaRPr lang="en-NL"/>
          </a:p>
        </p:txBody>
      </p:sp>
      <p:sp>
        <p:nvSpPr>
          <p:cNvPr id="5" name="Footer Placeholder 4">
            <a:extLst>
              <a:ext uri="{FF2B5EF4-FFF2-40B4-BE49-F238E27FC236}">
                <a16:creationId xmlns:a16="http://schemas.microsoft.com/office/drawing/2014/main" id="{0C50912B-E474-D25B-34C0-C444C1D1CB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NL"/>
          </a:p>
        </p:txBody>
      </p:sp>
      <p:sp>
        <p:nvSpPr>
          <p:cNvPr id="6" name="Slide Number Placeholder 5">
            <a:extLst>
              <a:ext uri="{FF2B5EF4-FFF2-40B4-BE49-F238E27FC236}">
                <a16:creationId xmlns:a16="http://schemas.microsoft.com/office/drawing/2014/main" id="{B903FB81-A18E-FBA0-2D2C-2822020527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4D78158-D899-EB49-B6EE-C89F82F5A0BC}" type="slidenum">
              <a:rPr lang="en-NL" smtClean="0"/>
              <a:t>‹nr.›</a:t>
            </a:fld>
            <a:endParaRPr lang="en-NL"/>
          </a:p>
        </p:txBody>
      </p:sp>
    </p:spTree>
    <p:extLst>
      <p:ext uri="{BB962C8B-B14F-4D97-AF65-F5344CB8AC3E}">
        <p14:creationId xmlns:p14="http://schemas.microsoft.com/office/powerpoint/2010/main" val="1021730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tiff"/><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280160" y="853077"/>
            <a:ext cx="9144000" cy="1498237"/>
          </a:xfrm>
        </p:spPr>
        <p:txBody>
          <a:bodyPr>
            <a:normAutofit/>
          </a:bodyPr>
          <a:lstStyle/>
          <a:p>
            <a:pPr>
              <a:defRPr/>
            </a:pPr>
            <a:r>
              <a:rPr lang="en-US" sz="4000" b="1" dirty="0" err="1">
                <a:solidFill>
                  <a:srgbClr val="C00000"/>
                </a:solidFill>
              </a:rPr>
              <a:t>Nationaal</a:t>
            </a:r>
            <a:r>
              <a:rPr lang="en-US" sz="4000" b="1" dirty="0">
                <a:solidFill>
                  <a:srgbClr val="C00000"/>
                </a:solidFill>
              </a:rPr>
              <a:t> </a:t>
            </a:r>
            <a:r>
              <a:rPr lang="en-US" sz="4000" b="1" dirty="0" err="1">
                <a:solidFill>
                  <a:srgbClr val="C00000"/>
                </a:solidFill>
              </a:rPr>
              <a:t>Docentencongres</a:t>
            </a:r>
            <a:r>
              <a:rPr lang="en-US" sz="4000" b="1" dirty="0">
                <a:solidFill>
                  <a:srgbClr val="C00000"/>
                </a:solidFill>
              </a:rPr>
              <a:t> </a:t>
            </a:r>
            <a:r>
              <a:rPr lang="en-US" sz="4000" b="1" dirty="0" err="1">
                <a:solidFill>
                  <a:srgbClr val="C00000"/>
                </a:solidFill>
              </a:rPr>
              <a:t>Biologie</a:t>
            </a:r>
            <a:br>
              <a:rPr lang="en-US" sz="4000" b="1" dirty="0">
                <a:solidFill>
                  <a:srgbClr val="C00000"/>
                </a:solidFill>
              </a:rPr>
            </a:br>
            <a:r>
              <a:rPr lang="en-US" sz="4000" b="1" dirty="0">
                <a:solidFill>
                  <a:srgbClr val="C00000"/>
                </a:solidFill>
              </a:rPr>
              <a:t>30-01-2026</a:t>
            </a:r>
          </a:p>
        </p:txBody>
      </p:sp>
      <p:pic>
        <p:nvPicPr>
          <p:cNvPr id="205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430588"/>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Footer Placeholder 1"/>
          <p:cNvSpPr>
            <a:spLocks noGrp="1"/>
          </p:cNvSpPr>
          <p:nvPr>
            <p:ph type="ftr" sz="quarter" idx="11"/>
          </p:nvPr>
        </p:nvSpPr>
        <p:spPr/>
        <p:txBody>
          <a:bodyPr/>
          <a:lstStyle/>
          <a:p>
            <a:pPr>
              <a:defRPr/>
            </a:pPr>
            <a:r>
              <a:rPr lang="en-US"/>
              <a:t>www.cma-science.nl</a:t>
            </a:r>
          </a:p>
        </p:txBody>
      </p:sp>
      <p:pic>
        <p:nvPicPr>
          <p:cNvPr id="9" name="Picture 7"/>
          <p:cNvPicPr>
            <a:picLocks noChangeAspect="1"/>
          </p:cNvPicPr>
          <p:nvPr/>
        </p:nvPicPr>
        <p:blipFill>
          <a:blip r:embed="rId3"/>
          <a:srcRect/>
          <a:stretch/>
        </p:blipFill>
        <p:spPr bwMode="auto">
          <a:xfrm>
            <a:off x="5447928" y="5014527"/>
            <a:ext cx="1225550" cy="122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kstvak 2">
            <a:extLst>
              <a:ext uri="{FF2B5EF4-FFF2-40B4-BE49-F238E27FC236}">
                <a16:creationId xmlns:a16="http://schemas.microsoft.com/office/drawing/2014/main" id="{3A154F7B-4ACF-21A3-9106-E76E4B03CABE}"/>
              </a:ext>
            </a:extLst>
          </p:cNvPr>
          <p:cNvSpPr txBox="1"/>
          <p:nvPr/>
        </p:nvSpPr>
        <p:spPr>
          <a:xfrm>
            <a:off x="3013166" y="3128922"/>
            <a:ext cx="6522720" cy="523220"/>
          </a:xfrm>
          <a:prstGeom prst="rect">
            <a:avLst/>
          </a:prstGeom>
          <a:noFill/>
        </p:spPr>
        <p:txBody>
          <a:bodyPr wrap="square" rtlCol="0">
            <a:spAutoFit/>
          </a:bodyPr>
          <a:lstStyle/>
          <a:p>
            <a:r>
              <a:rPr lang="nl-NL" sz="2800" dirty="0"/>
              <a:t>Ad Mooldijk &amp; Henriette klein Bluemink</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8E5BAF80-FA0C-42C1-9D64-8788FAD366BE}"/>
              </a:ext>
            </a:extLst>
          </p:cNvPr>
          <p:cNvPicPr>
            <a:picLocks noChangeAspect="1"/>
          </p:cNvPicPr>
          <p:nvPr/>
        </p:nvPicPr>
        <p:blipFill>
          <a:blip r:embed="rId2"/>
          <a:stretch>
            <a:fillRect/>
          </a:stretch>
        </p:blipFill>
        <p:spPr>
          <a:xfrm>
            <a:off x="11042920" y="5900961"/>
            <a:ext cx="948150" cy="820514"/>
          </a:xfrm>
          <a:prstGeom prst="rect">
            <a:avLst/>
          </a:prstGeom>
        </p:spPr>
      </p:pic>
      <p:pic>
        <p:nvPicPr>
          <p:cNvPr id="11" name="Afbeelding 10">
            <a:extLst>
              <a:ext uri="{FF2B5EF4-FFF2-40B4-BE49-F238E27FC236}">
                <a16:creationId xmlns:a16="http://schemas.microsoft.com/office/drawing/2014/main" id="{54D94553-968D-4872-9EFA-6C7A71197B07}"/>
              </a:ext>
            </a:extLst>
          </p:cNvPr>
          <p:cNvPicPr>
            <a:picLocks noChangeAspect="1"/>
          </p:cNvPicPr>
          <p:nvPr/>
        </p:nvPicPr>
        <p:blipFill>
          <a:blip r:embed="rId3"/>
          <a:stretch>
            <a:fillRect/>
          </a:stretch>
        </p:blipFill>
        <p:spPr>
          <a:xfrm>
            <a:off x="3603058" y="891258"/>
            <a:ext cx="8010838" cy="18290"/>
          </a:xfrm>
          <a:prstGeom prst="rect">
            <a:avLst/>
          </a:prstGeom>
          <a:solidFill>
            <a:srgbClr val="C00000"/>
          </a:solidFill>
          <a:ln>
            <a:solidFill>
              <a:srgbClr val="C00000"/>
            </a:solidFill>
          </a:ln>
        </p:spPr>
      </p:pic>
      <p:sp>
        <p:nvSpPr>
          <p:cNvPr id="12" name="Tekstvak 11">
            <a:extLst>
              <a:ext uri="{FF2B5EF4-FFF2-40B4-BE49-F238E27FC236}">
                <a16:creationId xmlns:a16="http://schemas.microsoft.com/office/drawing/2014/main" id="{6FBF0461-F3D1-464C-9D52-BA70375EDE6A}"/>
              </a:ext>
            </a:extLst>
          </p:cNvPr>
          <p:cNvSpPr txBox="1"/>
          <p:nvPr/>
        </p:nvSpPr>
        <p:spPr>
          <a:xfrm>
            <a:off x="7930661" y="368038"/>
            <a:ext cx="3943708" cy="523220"/>
          </a:xfrm>
          <a:prstGeom prst="rect">
            <a:avLst/>
          </a:prstGeom>
          <a:noFill/>
        </p:spPr>
        <p:txBody>
          <a:bodyPr wrap="none" rtlCol="0">
            <a:spAutoFit/>
          </a:bodyPr>
          <a:lstStyle/>
          <a:p>
            <a:r>
              <a:rPr lang="nl-NL" sz="2800" dirty="0" err="1">
                <a:solidFill>
                  <a:srgbClr val="C00000"/>
                </a:solidFill>
                <a:latin typeface="Arial" panose="020B0604020202020204" pitchFamily="34" charset="0"/>
                <a:cs typeface="Arial" panose="020B0604020202020204" pitchFamily="34" charset="0"/>
              </a:rPr>
              <a:t>Biologie:Lesactiviteiten</a:t>
            </a:r>
            <a:r>
              <a:rPr lang="nl-NL" sz="2800" dirty="0">
                <a:solidFill>
                  <a:srgbClr val="C00000"/>
                </a:solidFill>
                <a:latin typeface="Arial" panose="020B0604020202020204" pitchFamily="34" charset="0"/>
                <a:cs typeface="Arial" panose="020B0604020202020204" pitchFamily="34" charset="0"/>
              </a:rPr>
              <a:t> </a:t>
            </a:r>
          </a:p>
        </p:txBody>
      </p:sp>
      <p:pic>
        <p:nvPicPr>
          <p:cNvPr id="5" name="Tijdelijke aanduiding voor inhoud 8">
            <a:extLst>
              <a:ext uri="{FF2B5EF4-FFF2-40B4-BE49-F238E27FC236}">
                <a16:creationId xmlns:a16="http://schemas.microsoft.com/office/drawing/2014/main" id="{AE19D4C9-B25D-4CBA-AFAD-D794AEDC4B46}"/>
              </a:ext>
            </a:extLst>
          </p:cNvPr>
          <p:cNvPicPr>
            <a:picLocks noGrp="1" noChangeAspect="1"/>
          </p:cNvPicPr>
          <p:nvPr>
            <p:ph idx="1"/>
          </p:nvPr>
        </p:nvPicPr>
        <p:blipFill>
          <a:blip r:embed="rId4"/>
          <a:stretch>
            <a:fillRect/>
          </a:stretch>
        </p:blipFill>
        <p:spPr>
          <a:xfrm>
            <a:off x="110702" y="909548"/>
            <a:ext cx="4706458" cy="4058186"/>
          </a:xfrm>
        </p:spPr>
      </p:pic>
      <p:pic>
        <p:nvPicPr>
          <p:cNvPr id="6" name="Afbeelding 5">
            <a:extLst>
              <a:ext uri="{FF2B5EF4-FFF2-40B4-BE49-F238E27FC236}">
                <a16:creationId xmlns:a16="http://schemas.microsoft.com/office/drawing/2014/main" id="{794476CF-96BF-44E5-BB4F-5975A901DEB8}"/>
              </a:ext>
            </a:extLst>
          </p:cNvPr>
          <p:cNvPicPr>
            <a:picLocks noChangeAspect="1"/>
          </p:cNvPicPr>
          <p:nvPr/>
        </p:nvPicPr>
        <p:blipFill>
          <a:blip r:embed="rId5"/>
          <a:stretch>
            <a:fillRect/>
          </a:stretch>
        </p:blipFill>
        <p:spPr>
          <a:xfrm>
            <a:off x="3010874" y="1958740"/>
            <a:ext cx="4697387" cy="3942221"/>
          </a:xfrm>
          <a:prstGeom prst="rect">
            <a:avLst/>
          </a:prstGeom>
        </p:spPr>
      </p:pic>
      <p:pic>
        <p:nvPicPr>
          <p:cNvPr id="7" name="Afbeelding 6">
            <a:extLst>
              <a:ext uri="{FF2B5EF4-FFF2-40B4-BE49-F238E27FC236}">
                <a16:creationId xmlns:a16="http://schemas.microsoft.com/office/drawing/2014/main" id="{61038404-2E54-4D0E-A9CD-3E6E05027695}"/>
              </a:ext>
            </a:extLst>
          </p:cNvPr>
          <p:cNvPicPr>
            <a:picLocks noChangeAspect="1"/>
          </p:cNvPicPr>
          <p:nvPr/>
        </p:nvPicPr>
        <p:blipFill>
          <a:blip r:embed="rId6"/>
          <a:stretch>
            <a:fillRect/>
          </a:stretch>
        </p:blipFill>
        <p:spPr>
          <a:xfrm>
            <a:off x="6294843" y="2827240"/>
            <a:ext cx="4635127" cy="3662722"/>
          </a:xfrm>
          <a:prstGeom prst="rect">
            <a:avLst/>
          </a:prstGeom>
        </p:spPr>
      </p:pic>
    </p:spTree>
    <p:extLst>
      <p:ext uri="{BB962C8B-B14F-4D97-AF65-F5344CB8AC3E}">
        <p14:creationId xmlns:p14="http://schemas.microsoft.com/office/powerpoint/2010/main" val="1942931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8E5BAF80-FA0C-42C1-9D64-8788FAD366BE}"/>
              </a:ext>
            </a:extLst>
          </p:cNvPr>
          <p:cNvPicPr>
            <a:picLocks noChangeAspect="1"/>
          </p:cNvPicPr>
          <p:nvPr/>
        </p:nvPicPr>
        <p:blipFill>
          <a:blip r:embed="rId2"/>
          <a:stretch>
            <a:fillRect/>
          </a:stretch>
        </p:blipFill>
        <p:spPr>
          <a:xfrm>
            <a:off x="11042920" y="5900961"/>
            <a:ext cx="948150" cy="820514"/>
          </a:xfrm>
          <a:prstGeom prst="rect">
            <a:avLst/>
          </a:prstGeom>
        </p:spPr>
      </p:pic>
      <p:pic>
        <p:nvPicPr>
          <p:cNvPr id="11" name="Afbeelding 10">
            <a:extLst>
              <a:ext uri="{FF2B5EF4-FFF2-40B4-BE49-F238E27FC236}">
                <a16:creationId xmlns:a16="http://schemas.microsoft.com/office/drawing/2014/main" id="{54D94553-968D-4872-9EFA-6C7A71197B07}"/>
              </a:ext>
            </a:extLst>
          </p:cNvPr>
          <p:cNvPicPr>
            <a:picLocks noChangeAspect="1"/>
          </p:cNvPicPr>
          <p:nvPr/>
        </p:nvPicPr>
        <p:blipFill>
          <a:blip r:embed="rId3"/>
          <a:stretch>
            <a:fillRect/>
          </a:stretch>
        </p:blipFill>
        <p:spPr>
          <a:xfrm>
            <a:off x="3603058" y="891258"/>
            <a:ext cx="8010838" cy="18290"/>
          </a:xfrm>
          <a:prstGeom prst="rect">
            <a:avLst/>
          </a:prstGeom>
          <a:solidFill>
            <a:srgbClr val="C00000"/>
          </a:solidFill>
          <a:ln>
            <a:solidFill>
              <a:srgbClr val="C00000"/>
            </a:solidFill>
          </a:ln>
        </p:spPr>
      </p:pic>
      <p:sp>
        <p:nvSpPr>
          <p:cNvPr id="12" name="Tekstvak 11">
            <a:extLst>
              <a:ext uri="{FF2B5EF4-FFF2-40B4-BE49-F238E27FC236}">
                <a16:creationId xmlns:a16="http://schemas.microsoft.com/office/drawing/2014/main" id="{6FBF0461-F3D1-464C-9D52-BA70375EDE6A}"/>
              </a:ext>
            </a:extLst>
          </p:cNvPr>
          <p:cNvSpPr txBox="1"/>
          <p:nvPr/>
        </p:nvSpPr>
        <p:spPr>
          <a:xfrm>
            <a:off x="6893169" y="368038"/>
            <a:ext cx="4645824" cy="523220"/>
          </a:xfrm>
          <a:prstGeom prst="rect">
            <a:avLst/>
          </a:prstGeom>
          <a:noFill/>
        </p:spPr>
        <p:txBody>
          <a:bodyPr wrap="none" rtlCol="0">
            <a:spAutoFit/>
          </a:bodyPr>
          <a:lstStyle/>
          <a:p>
            <a:r>
              <a:rPr lang="nl-NL" sz="2800" dirty="0">
                <a:solidFill>
                  <a:srgbClr val="C00000"/>
                </a:solidFill>
                <a:latin typeface="Arial" panose="020B0604020202020204" pitchFamily="34" charset="0"/>
                <a:cs typeface="Arial" panose="020B0604020202020204" pitchFamily="34" charset="0"/>
              </a:rPr>
              <a:t>Biologie:Modellen in Coach </a:t>
            </a:r>
          </a:p>
        </p:txBody>
      </p:sp>
      <p:pic>
        <p:nvPicPr>
          <p:cNvPr id="5" name="Afbeelding 5">
            <a:extLst>
              <a:ext uri="{FF2B5EF4-FFF2-40B4-BE49-F238E27FC236}">
                <a16:creationId xmlns:a16="http://schemas.microsoft.com/office/drawing/2014/main" id="{6AE04420-CA2D-43DD-9C28-AE994562E41B}"/>
              </a:ext>
            </a:extLst>
          </p:cNvPr>
          <p:cNvPicPr>
            <a:picLocks noChangeAspect="1"/>
          </p:cNvPicPr>
          <p:nvPr/>
        </p:nvPicPr>
        <p:blipFill>
          <a:blip r:embed="rId4"/>
          <a:stretch>
            <a:fillRect/>
          </a:stretch>
        </p:blipFill>
        <p:spPr>
          <a:xfrm>
            <a:off x="807408" y="3116487"/>
            <a:ext cx="4488247" cy="3187476"/>
          </a:xfrm>
          <a:prstGeom prst="rect">
            <a:avLst/>
          </a:prstGeom>
        </p:spPr>
      </p:pic>
      <p:pic>
        <p:nvPicPr>
          <p:cNvPr id="6" name="Afbeelding 3">
            <a:extLst>
              <a:ext uri="{FF2B5EF4-FFF2-40B4-BE49-F238E27FC236}">
                <a16:creationId xmlns:a16="http://schemas.microsoft.com/office/drawing/2014/main" id="{11DB3A99-195E-4BFC-B792-8017D17FF76D}"/>
              </a:ext>
            </a:extLst>
          </p:cNvPr>
          <p:cNvPicPr>
            <a:picLocks noChangeAspect="1"/>
          </p:cNvPicPr>
          <p:nvPr/>
        </p:nvPicPr>
        <p:blipFill>
          <a:blip r:embed="rId5"/>
          <a:stretch>
            <a:fillRect/>
          </a:stretch>
        </p:blipFill>
        <p:spPr>
          <a:xfrm>
            <a:off x="6621462" y="2298899"/>
            <a:ext cx="4164169" cy="4005064"/>
          </a:xfrm>
          <a:prstGeom prst="rect">
            <a:avLst/>
          </a:prstGeom>
        </p:spPr>
      </p:pic>
      <p:sp>
        <p:nvSpPr>
          <p:cNvPr id="2" name="Tekstvak 1">
            <a:extLst>
              <a:ext uri="{FF2B5EF4-FFF2-40B4-BE49-F238E27FC236}">
                <a16:creationId xmlns:a16="http://schemas.microsoft.com/office/drawing/2014/main" id="{005144AA-BCE1-43BF-B339-49DACC374C59}"/>
              </a:ext>
            </a:extLst>
          </p:cNvPr>
          <p:cNvSpPr txBox="1"/>
          <p:nvPr/>
        </p:nvSpPr>
        <p:spPr>
          <a:xfrm>
            <a:off x="1107831" y="1512277"/>
            <a:ext cx="3847528" cy="1200329"/>
          </a:xfrm>
          <a:prstGeom prst="rect">
            <a:avLst/>
          </a:prstGeom>
          <a:noFill/>
        </p:spPr>
        <p:txBody>
          <a:bodyPr wrap="none" rtlCol="0">
            <a:spAutoFit/>
          </a:bodyPr>
          <a:lstStyle/>
          <a:p>
            <a:r>
              <a:rPr lang="nl-NL" sz="2400" b="1" dirty="0">
                <a:latin typeface="Arial" panose="020B0604020202020204" pitchFamily="34" charset="0"/>
                <a:cs typeface="Arial" panose="020B0604020202020204" pitchFamily="34" charset="0"/>
              </a:rPr>
              <a:t>Grafisch </a:t>
            </a:r>
          </a:p>
          <a:p>
            <a:r>
              <a:rPr lang="nl-NL" sz="2400" dirty="0">
                <a:latin typeface="Arial" panose="020B0604020202020204" pitchFamily="34" charset="0"/>
                <a:cs typeface="Arial" panose="020B0604020202020204" pitchFamily="34" charset="0"/>
              </a:rPr>
              <a:t>(symbolen, relaties tussen </a:t>
            </a:r>
          </a:p>
          <a:p>
            <a:r>
              <a:rPr lang="nl-NL" sz="2400" dirty="0">
                <a:latin typeface="Arial" panose="020B0604020202020204" pitchFamily="34" charset="0"/>
                <a:cs typeface="Arial" panose="020B0604020202020204" pitchFamily="34" charset="0"/>
              </a:rPr>
              <a:t>variabelen en constanten</a:t>
            </a:r>
          </a:p>
        </p:txBody>
      </p:sp>
      <p:sp>
        <p:nvSpPr>
          <p:cNvPr id="3" name="Tekstvak 2">
            <a:extLst>
              <a:ext uri="{FF2B5EF4-FFF2-40B4-BE49-F238E27FC236}">
                <a16:creationId xmlns:a16="http://schemas.microsoft.com/office/drawing/2014/main" id="{503A6708-8CAE-40B0-9535-CACF2FE6E437}"/>
              </a:ext>
            </a:extLst>
          </p:cNvPr>
          <p:cNvSpPr txBox="1"/>
          <p:nvPr/>
        </p:nvSpPr>
        <p:spPr>
          <a:xfrm>
            <a:off x="7912496" y="1541379"/>
            <a:ext cx="1656223" cy="830997"/>
          </a:xfrm>
          <a:prstGeom prst="rect">
            <a:avLst/>
          </a:prstGeom>
          <a:noFill/>
        </p:spPr>
        <p:txBody>
          <a:bodyPr wrap="none" rtlCol="0">
            <a:spAutoFit/>
          </a:bodyPr>
          <a:lstStyle/>
          <a:p>
            <a:r>
              <a:rPr lang="nl-NL" sz="2400" b="1" dirty="0">
                <a:latin typeface="Arial" panose="020B0604020202020204" pitchFamily="34" charset="0"/>
                <a:cs typeface="Arial" panose="020B0604020202020204" pitchFamily="34" charset="0"/>
              </a:rPr>
              <a:t>Tekstueel</a:t>
            </a:r>
          </a:p>
          <a:p>
            <a:r>
              <a:rPr lang="nl-NL" sz="2400" dirty="0">
                <a:latin typeface="Arial" panose="020B0604020202020204" pitchFamily="34" charset="0"/>
                <a:cs typeface="Arial" panose="020B0604020202020204" pitchFamily="34" charset="0"/>
              </a:rPr>
              <a:t> (formules)</a:t>
            </a:r>
          </a:p>
        </p:txBody>
      </p:sp>
    </p:spTree>
    <p:extLst>
      <p:ext uri="{BB962C8B-B14F-4D97-AF65-F5344CB8AC3E}">
        <p14:creationId xmlns:p14="http://schemas.microsoft.com/office/powerpoint/2010/main" val="961526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8E5BAF80-FA0C-42C1-9D64-8788FAD366BE}"/>
              </a:ext>
            </a:extLst>
          </p:cNvPr>
          <p:cNvPicPr>
            <a:picLocks noChangeAspect="1"/>
          </p:cNvPicPr>
          <p:nvPr/>
        </p:nvPicPr>
        <p:blipFill>
          <a:blip r:embed="rId2"/>
          <a:stretch>
            <a:fillRect/>
          </a:stretch>
        </p:blipFill>
        <p:spPr>
          <a:xfrm>
            <a:off x="11042920" y="5900961"/>
            <a:ext cx="948150" cy="820514"/>
          </a:xfrm>
          <a:prstGeom prst="rect">
            <a:avLst/>
          </a:prstGeom>
        </p:spPr>
      </p:pic>
      <p:pic>
        <p:nvPicPr>
          <p:cNvPr id="11" name="Afbeelding 10">
            <a:extLst>
              <a:ext uri="{FF2B5EF4-FFF2-40B4-BE49-F238E27FC236}">
                <a16:creationId xmlns:a16="http://schemas.microsoft.com/office/drawing/2014/main" id="{54D94553-968D-4872-9EFA-6C7A71197B07}"/>
              </a:ext>
            </a:extLst>
          </p:cNvPr>
          <p:cNvPicPr>
            <a:picLocks noChangeAspect="1"/>
          </p:cNvPicPr>
          <p:nvPr/>
        </p:nvPicPr>
        <p:blipFill>
          <a:blip r:embed="rId3"/>
          <a:stretch>
            <a:fillRect/>
          </a:stretch>
        </p:blipFill>
        <p:spPr>
          <a:xfrm>
            <a:off x="3603058" y="891258"/>
            <a:ext cx="8010838" cy="18290"/>
          </a:xfrm>
          <a:prstGeom prst="rect">
            <a:avLst/>
          </a:prstGeom>
          <a:solidFill>
            <a:srgbClr val="C00000"/>
          </a:solidFill>
          <a:ln>
            <a:solidFill>
              <a:srgbClr val="C00000"/>
            </a:solidFill>
          </a:ln>
        </p:spPr>
      </p:pic>
      <p:sp>
        <p:nvSpPr>
          <p:cNvPr id="12" name="Tekstvak 11">
            <a:extLst>
              <a:ext uri="{FF2B5EF4-FFF2-40B4-BE49-F238E27FC236}">
                <a16:creationId xmlns:a16="http://schemas.microsoft.com/office/drawing/2014/main" id="{6FBF0461-F3D1-464C-9D52-BA70375EDE6A}"/>
              </a:ext>
            </a:extLst>
          </p:cNvPr>
          <p:cNvSpPr txBox="1"/>
          <p:nvPr/>
        </p:nvSpPr>
        <p:spPr>
          <a:xfrm>
            <a:off x="7930661" y="368038"/>
            <a:ext cx="1664238" cy="523220"/>
          </a:xfrm>
          <a:prstGeom prst="rect">
            <a:avLst/>
          </a:prstGeom>
          <a:noFill/>
        </p:spPr>
        <p:txBody>
          <a:bodyPr wrap="none" rtlCol="0">
            <a:spAutoFit/>
          </a:bodyPr>
          <a:lstStyle/>
          <a:p>
            <a:r>
              <a:rPr lang="nl-NL" sz="2800" dirty="0">
                <a:solidFill>
                  <a:srgbClr val="C00000"/>
                </a:solidFill>
                <a:latin typeface="Arial" panose="020B0604020202020204" pitchFamily="34" charset="0"/>
                <a:cs typeface="Arial" panose="020B0604020202020204" pitchFamily="34" charset="0"/>
              </a:rPr>
              <a:t>Biologie: </a:t>
            </a:r>
          </a:p>
        </p:txBody>
      </p:sp>
      <p:pic>
        <p:nvPicPr>
          <p:cNvPr id="2" name="Afbeelding 1">
            <a:extLst>
              <a:ext uri="{FF2B5EF4-FFF2-40B4-BE49-F238E27FC236}">
                <a16:creationId xmlns:a16="http://schemas.microsoft.com/office/drawing/2014/main" id="{3E00B73C-C26D-4A82-8BEA-7567EE7F3285}"/>
              </a:ext>
            </a:extLst>
          </p:cNvPr>
          <p:cNvPicPr>
            <a:picLocks noChangeAspect="1"/>
          </p:cNvPicPr>
          <p:nvPr/>
        </p:nvPicPr>
        <p:blipFill>
          <a:blip r:embed="rId4"/>
          <a:stretch>
            <a:fillRect/>
          </a:stretch>
        </p:blipFill>
        <p:spPr>
          <a:xfrm>
            <a:off x="2298280" y="1265753"/>
            <a:ext cx="7894496" cy="4839622"/>
          </a:xfrm>
          <a:prstGeom prst="rect">
            <a:avLst/>
          </a:prstGeom>
        </p:spPr>
      </p:pic>
      <p:cxnSp>
        <p:nvCxnSpPr>
          <p:cNvPr id="4" name="Rechte verbindingslijn met pijl 3">
            <a:extLst>
              <a:ext uri="{FF2B5EF4-FFF2-40B4-BE49-F238E27FC236}">
                <a16:creationId xmlns:a16="http://schemas.microsoft.com/office/drawing/2014/main" id="{52F565F5-B211-4379-8CDE-9F6238A8257B}"/>
              </a:ext>
            </a:extLst>
          </p:cNvPr>
          <p:cNvCxnSpPr/>
          <p:nvPr/>
        </p:nvCxnSpPr>
        <p:spPr>
          <a:xfrm>
            <a:off x="6489577" y="1606858"/>
            <a:ext cx="266330" cy="199747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80245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212CD3A-7A35-3525-DA0B-68D4803F037C}"/>
              </a:ext>
            </a:extLst>
          </p:cNvPr>
          <p:cNvPicPr>
            <a:picLocks noChangeAspect="1"/>
          </p:cNvPicPr>
          <p:nvPr/>
        </p:nvPicPr>
        <p:blipFill>
          <a:blip r:embed="rId2"/>
          <a:stretch>
            <a:fillRect/>
          </a:stretch>
        </p:blipFill>
        <p:spPr>
          <a:xfrm>
            <a:off x="628577" y="0"/>
            <a:ext cx="10934845" cy="6858000"/>
          </a:xfrm>
          <a:prstGeom prst="rect">
            <a:avLst/>
          </a:prstGeom>
        </p:spPr>
      </p:pic>
      <p:sp>
        <p:nvSpPr>
          <p:cNvPr id="6" name="Oval 5">
            <a:extLst>
              <a:ext uri="{FF2B5EF4-FFF2-40B4-BE49-F238E27FC236}">
                <a16:creationId xmlns:a16="http://schemas.microsoft.com/office/drawing/2014/main" id="{1DBE30CA-674E-341C-76D7-D3B32F099883}"/>
              </a:ext>
            </a:extLst>
          </p:cNvPr>
          <p:cNvSpPr/>
          <p:nvPr/>
        </p:nvSpPr>
        <p:spPr>
          <a:xfrm>
            <a:off x="2712120" y="236824"/>
            <a:ext cx="320512" cy="386499"/>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8" name="Straight Arrow Connector 7">
            <a:extLst>
              <a:ext uri="{FF2B5EF4-FFF2-40B4-BE49-F238E27FC236}">
                <a16:creationId xmlns:a16="http://schemas.microsoft.com/office/drawing/2014/main" id="{35B7CC42-D53E-97E9-35FC-09D5A641B764}"/>
              </a:ext>
            </a:extLst>
          </p:cNvPr>
          <p:cNvCxnSpPr>
            <a:cxnSpLocks/>
          </p:cNvCxnSpPr>
          <p:nvPr/>
        </p:nvCxnSpPr>
        <p:spPr>
          <a:xfrm flipV="1">
            <a:off x="4079419" y="703535"/>
            <a:ext cx="320512" cy="509047"/>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pic>
        <p:nvPicPr>
          <p:cNvPr id="12" name="Picture 2">
            <a:extLst>
              <a:ext uri="{FF2B5EF4-FFF2-40B4-BE49-F238E27FC236}">
                <a16:creationId xmlns:a16="http://schemas.microsoft.com/office/drawing/2014/main" id="{223C1A8C-9C5F-25DF-82EF-F5A8186EA3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8096" y="5551070"/>
            <a:ext cx="1000125" cy="857250"/>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Arrow Connector 15">
            <a:extLst>
              <a:ext uri="{FF2B5EF4-FFF2-40B4-BE49-F238E27FC236}">
                <a16:creationId xmlns:a16="http://schemas.microsoft.com/office/drawing/2014/main" id="{77B22AE2-B5BC-DBB2-656E-5F84C146B883}"/>
              </a:ext>
            </a:extLst>
          </p:cNvPr>
          <p:cNvCxnSpPr/>
          <p:nvPr/>
        </p:nvCxnSpPr>
        <p:spPr>
          <a:xfrm flipV="1">
            <a:off x="927290" y="523837"/>
            <a:ext cx="66675" cy="434222"/>
          </a:xfrm>
          <a:prstGeom prst="straightConnector1">
            <a:avLst/>
          </a:prstGeom>
          <a:ln w="7620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A32133C8-73E2-A4CD-F172-E2D99FE6574E}"/>
              </a:ext>
            </a:extLst>
          </p:cNvPr>
          <p:cNvCxnSpPr>
            <a:cxnSpLocks/>
          </p:cNvCxnSpPr>
          <p:nvPr/>
        </p:nvCxnSpPr>
        <p:spPr>
          <a:xfrm flipH="1" flipV="1">
            <a:off x="1359354" y="537328"/>
            <a:ext cx="812346" cy="940408"/>
          </a:xfrm>
          <a:prstGeom prst="straightConnector1">
            <a:avLst/>
          </a:prstGeom>
          <a:ln w="76200">
            <a:solidFill>
              <a:schemeClr val="accent6">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DDF90B27-8329-BDDE-4063-8684EDCAD865}"/>
              </a:ext>
            </a:extLst>
          </p:cNvPr>
          <p:cNvCxnSpPr/>
          <p:nvPr/>
        </p:nvCxnSpPr>
        <p:spPr>
          <a:xfrm flipV="1">
            <a:off x="829880" y="3905561"/>
            <a:ext cx="164085" cy="742950"/>
          </a:xfrm>
          <a:prstGeom prst="straightConnector1">
            <a:avLst/>
          </a:prstGeom>
          <a:ln w="76200">
            <a:solidFill>
              <a:schemeClr val="accent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22" name="Oval 21">
            <a:extLst>
              <a:ext uri="{FF2B5EF4-FFF2-40B4-BE49-F238E27FC236}">
                <a16:creationId xmlns:a16="http://schemas.microsoft.com/office/drawing/2014/main" id="{DBD1A837-8C4B-BEE8-095F-1B24DD801A0C}"/>
              </a:ext>
            </a:extLst>
          </p:cNvPr>
          <p:cNvSpPr/>
          <p:nvPr/>
        </p:nvSpPr>
        <p:spPr>
          <a:xfrm>
            <a:off x="4691844" y="1027906"/>
            <a:ext cx="3152775" cy="2877655"/>
          </a:xfrm>
          <a:prstGeom prst="ellipse">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Picture 6">
            <a:extLst>
              <a:ext uri="{FF2B5EF4-FFF2-40B4-BE49-F238E27FC236}">
                <a16:creationId xmlns:a16="http://schemas.microsoft.com/office/drawing/2014/main" id="{49FEF10E-EB73-21BA-32D9-44B3D37FC933}"/>
              </a:ext>
            </a:extLst>
          </p:cNvPr>
          <p:cNvPicPr>
            <a:picLocks noChangeAspect="1"/>
          </p:cNvPicPr>
          <p:nvPr/>
        </p:nvPicPr>
        <p:blipFill>
          <a:blip r:embed="rId4"/>
          <a:stretch>
            <a:fillRect/>
          </a:stretch>
        </p:blipFill>
        <p:spPr>
          <a:xfrm>
            <a:off x="8220214" y="2735593"/>
            <a:ext cx="3087523" cy="2675497"/>
          </a:xfrm>
          <a:prstGeom prst="rect">
            <a:avLst/>
          </a:prstGeom>
        </p:spPr>
      </p:pic>
      <p:cxnSp>
        <p:nvCxnSpPr>
          <p:cNvPr id="10" name="Straight Arrow Connector 9">
            <a:extLst>
              <a:ext uri="{FF2B5EF4-FFF2-40B4-BE49-F238E27FC236}">
                <a16:creationId xmlns:a16="http://schemas.microsoft.com/office/drawing/2014/main" id="{6995C404-523F-D8A5-8588-48DA5FCADC74}"/>
              </a:ext>
            </a:extLst>
          </p:cNvPr>
          <p:cNvCxnSpPr/>
          <p:nvPr/>
        </p:nvCxnSpPr>
        <p:spPr>
          <a:xfrm flipV="1">
            <a:off x="8678636" y="4816929"/>
            <a:ext cx="1004207" cy="514350"/>
          </a:xfrm>
          <a:prstGeom prst="straightConnector1">
            <a:avLst/>
          </a:prstGeom>
          <a:ln w="7620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2556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8E5BAF80-FA0C-42C1-9D64-8788FAD366BE}"/>
              </a:ext>
            </a:extLst>
          </p:cNvPr>
          <p:cNvPicPr>
            <a:picLocks noChangeAspect="1"/>
          </p:cNvPicPr>
          <p:nvPr/>
        </p:nvPicPr>
        <p:blipFill>
          <a:blip r:embed="rId2"/>
          <a:stretch>
            <a:fillRect/>
          </a:stretch>
        </p:blipFill>
        <p:spPr>
          <a:xfrm>
            <a:off x="11042920" y="5900961"/>
            <a:ext cx="948150" cy="820514"/>
          </a:xfrm>
          <a:prstGeom prst="rect">
            <a:avLst/>
          </a:prstGeom>
        </p:spPr>
      </p:pic>
      <p:pic>
        <p:nvPicPr>
          <p:cNvPr id="11" name="Afbeelding 10">
            <a:extLst>
              <a:ext uri="{FF2B5EF4-FFF2-40B4-BE49-F238E27FC236}">
                <a16:creationId xmlns:a16="http://schemas.microsoft.com/office/drawing/2014/main" id="{54D94553-968D-4872-9EFA-6C7A71197B07}"/>
              </a:ext>
            </a:extLst>
          </p:cNvPr>
          <p:cNvPicPr>
            <a:picLocks noChangeAspect="1"/>
          </p:cNvPicPr>
          <p:nvPr/>
        </p:nvPicPr>
        <p:blipFill>
          <a:blip r:embed="rId3"/>
          <a:stretch>
            <a:fillRect/>
          </a:stretch>
        </p:blipFill>
        <p:spPr>
          <a:xfrm>
            <a:off x="3603058" y="891258"/>
            <a:ext cx="8010838" cy="18290"/>
          </a:xfrm>
          <a:prstGeom prst="rect">
            <a:avLst/>
          </a:prstGeom>
          <a:solidFill>
            <a:srgbClr val="C00000"/>
          </a:solidFill>
          <a:ln>
            <a:solidFill>
              <a:srgbClr val="C00000"/>
            </a:solidFill>
          </a:ln>
        </p:spPr>
      </p:pic>
      <p:sp>
        <p:nvSpPr>
          <p:cNvPr id="12" name="Tekstvak 11">
            <a:extLst>
              <a:ext uri="{FF2B5EF4-FFF2-40B4-BE49-F238E27FC236}">
                <a16:creationId xmlns:a16="http://schemas.microsoft.com/office/drawing/2014/main" id="{6FBF0461-F3D1-464C-9D52-BA70375EDE6A}"/>
              </a:ext>
            </a:extLst>
          </p:cNvPr>
          <p:cNvSpPr txBox="1"/>
          <p:nvPr/>
        </p:nvSpPr>
        <p:spPr>
          <a:xfrm>
            <a:off x="7608477" y="386328"/>
            <a:ext cx="4065537" cy="523220"/>
          </a:xfrm>
          <a:prstGeom prst="rect">
            <a:avLst/>
          </a:prstGeom>
          <a:noFill/>
        </p:spPr>
        <p:txBody>
          <a:bodyPr wrap="none" rtlCol="0">
            <a:spAutoFit/>
          </a:bodyPr>
          <a:lstStyle/>
          <a:p>
            <a:r>
              <a:rPr lang="nl-NL" sz="2800" dirty="0">
                <a:solidFill>
                  <a:srgbClr val="C00000"/>
                </a:solidFill>
                <a:latin typeface="Arial" panose="020B0604020202020204" pitchFamily="34" charset="0"/>
                <a:cs typeface="Arial" panose="020B0604020202020204" pitchFamily="34" charset="0"/>
              </a:rPr>
              <a:t>Biologie: meet-projecten</a:t>
            </a:r>
          </a:p>
        </p:txBody>
      </p:sp>
      <p:pic>
        <p:nvPicPr>
          <p:cNvPr id="2" name="Afbeelding 1">
            <a:extLst>
              <a:ext uri="{FF2B5EF4-FFF2-40B4-BE49-F238E27FC236}">
                <a16:creationId xmlns:a16="http://schemas.microsoft.com/office/drawing/2014/main" id="{ECF92982-1862-447E-937C-6583390F1258}"/>
              </a:ext>
            </a:extLst>
          </p:cNvPr>
          <p:cNvPicPr>
            <a:picLocks noChangeAspect="1"/>
          </p:cNvPicPr>
          <p:nvPr/>
        </p:nvPicPr>
        <p:blipFill>
          <a:blip r:embed="rId4"/>
          <a:stretch>
            <a:fillRect/>
          </a:stretch>
        </p:blipFill>
        <p:spPr>
          <a:xfrm>
            <a:off x="558378" y="1590896"/>
            <a:ext cx="10061246" cy="4088229"/>
          </a:xfrm>
          <a:prstGeom prst="rect">
            <a:avLst/>
          </a:prstGeom>
        </p:spPr>
      </p:pic>
    </p:spTree>
    <p:extLst>
      <p:ext uri="{BB962C8B-B14F-4D97-AF65-F5344CB8AC3E}">
        <p14:creationId xmlns:p14="http://schemas.microsoft.com/office/powerpoint/2010/main" val="1409798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8E5BAF80-FA0C-42C1-9D64-8788FAD366BE}"/>
              </a:ext>
            </a:extLst>
          </p:cNvPr>
          <p:cNvPicPr>
            <a:picLocks noChangeAspect="1"/>
          </p:cNvPicPr>
          <p:nvPr/>
        </p:nvPicPr>
        <p:blipFill>
          <a:blip r:embed="rId2"/>
          <a:stretch>
            <a:fillRect/>
          </a:stretch>
        </p:blipFill>
        <p:spPr>
          <a:xfrm>
            <a:off x="11042920" y="5900961"/>
            <a:ext cx="948150" cy="820514"/>
          </a:xfrm>
          <a:prstGeom prst="rect">
            <a:avLst/>
          </a:prstGeom>
        </p:spPr>
      </p:pic>
      <p:pic>
        <p:nvPicPr>
          <p:cNvPr id="11" name="Afbeelding 10">
            <a:extLst>
              <a:ext uri="{FF2B5EF4-FFF2-40B4-BE49-F238E27FC236}">
                <a16:creationId xmlns:a16="http://schemas.microsoft.com/office/drawing/2014/main" id="{54D94553-968D-4872-9EFA-6C7A71197B07}"/>
              </a:ext>
            </a:extLst>
          </p:cNvPr>
          <p:cNvPicPr>
            <a:picLocks noChangeAspect="1"/>
          </p:cNvPicPr>
          <p:nvPr/>
        </p:nvPicPr>
        <p:blipFill>
          <a:blip r:embed="rId3"/>
          <a:stretch>
            <a:fillRect/>
          </a:stretch>
        </p:blipFill>
        <p:spPr>
          <a:xfrm>
            <a:off x="3603058" y="891258"/>
            <a:ext cx="8010838" cy="18290"/>
          </a:xfrm>
          <a:prstGeom prst="rect">
            <a:avLst/>
          </a:prstGeom>
          <a:solidFill>
            <a:srgbClr val="C00000"/>
          </a:solidFill>
          <a:ln>
            <a:solidFill>
              <a:srgbClr val="C00000"/>
            </a:solidFill>
          </a:ln>
        </p:spPr>
      </p:pic>
      <p:sp>
        <p:nvSpPr>
          <p:cNvPr id="12" name="Tekstvak 11">
            <a:extLst>
              <a:ext uri="{FF2B5EF4-FFF2-40B4-BE49-F238E27FC236}">
                <a16:creationId xmlns:a16="http://schemas.microsoft.com/office/drawing/2014/main" id="{6FBF0461-F3D1-464C-9D52-BA70375EDE6A}"/>
              </a:ext>
            </a:extLst>
          </p:cNvPr>
          <p:cNvSpPr txBox="1"/>
          <p:nvPr/>
        </p:nvSpPr>
        <p:spPr>
          <a:xfrm>
            <a:off x="6886320" y="368038"/>
            <a:ext cx="4246675" cy="523220"/>
          </a:xfrm>
          <a:prstGeom prst="rect">
            <a:avLst/>
          </a:prstGeom>
          <a:noFill/>
        </p:spPr>
        <p:txBody>
          <a:bodyPr wrap="none" rtlCol="0">
            <a:spAutoFit/>
          </a:bodyPr>
          <a:lstStyle/>
          <a:p>
            <a:r>
              <a:rPr lang="nl-NL" sz="2800" dirty="0">
                <a:solidFill>
                  <a:srgbClr val="C00000"/>
                </a:solidFill>
                <a:latin typeface="Arial" panose="020B0604020202020204" pitchFamily="34" charset="0"/>
                <a:cs typeface="Arial" panose="020B0604020202020204" pitchFamily="34" charset="0"/>
              </a:rPr>
              <a:t>Biologie: Model-projecten</a:t>
            </a:r>
          </a:p>
        </p:txBody>
      </p:sp>
      <p:pic>
        <p:nvPicPr>
          <p:cNvPr id="2" name="Afbeelding 1">
            <a:extLst>
              <a:ext uri="{FF2B5EF4-FFF2-40B4-BE49-F238E27FC236}">
                <a16:creationId xmlns:a16="http://schemas.microsoft.com/office/drawing/2014/main" id="{E53DF086-21F0-4BD4-B600-46417D3F7201}"/>
              </a:ext>
            </a:extLst>
          </p:cNvPr>
          <p:cNvPicPr>
            <a:picLocks noChangeAspect="1"/>
          </p:cNvPicPr>
          <p:nvPr/>
        </p:nvPicPr>
        <p:blipFill>
          <a:blip r:embed="rId4"/>
          <a:stretch>
            <a:fillRect/>
          </a:stretch>
        </p:blipFill>
        <p:spPr>
          <a:xfrm>
            <a:off x="800455" y="1700633"/>
            <a:ext cx="9750314" cy="4315713"/>
          </a:xfrm>
          <a:prstGeom prst="rect">
            <a:avLst/>
          </a:prstGeom>
        </p:spPr>
      </p:pic>
    </p:spTree>
    <p:extLst>
      <p:ext uri="{BB962C8B-B14F-4D97-AF65-F5344CB8AC3E}">
        <p14:creationId xmlns:p14="http://schemas.microsoft.com/office/powerpoint/2010/main" val="2168819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8E5BAF80-FA0C-42C1-9D64-8788FAD366BE}"/>
              </a:ext>
            </a:extLst>
          </p:cNvPr>
          <p:cNvPicPr>
            <a:picLocks noChangeAspect="1"/>
          </p:cNvPicPr>
          <p:nvPr/>
        </p:nvPicPr>
        <p:blipFill>
          <a:blip r:embed="rId2"/>
          <a:stretch>
            <a:fillRect/>
          </a:stretch>
        </p:blipFill>
        <p:spPr>
          <a:xfrm>
            <a:off x="11042920" y="5900961"/>
            <a:ext cx="948150" cy="820514"/>
          </a:xfrm>
          <a:prstGeom prst="rect">
            <a:avLst/>
          </a:prstGeom>
        </p:spPr>
      </p:pic>
      <p:pic>
        <p:nvPicPr>
          <p:cNvPr id="11" name="Afbeelding 10">
            <a:extLst>
              <a:ext uri="{FF2B5EF4-FFF2-40B4-BE49-F238E27FC236}">
                <a16:creationId xmlns:a16="http://schemas.microsoft.com/office/drawing/2014/main" id="{54D94553-968D-4872-9EFA-6C7A71197B07}"/>
              </a:ext>
            </a:extLst>
          </p:cNvPr>
          <p:cNvPicPr>
            <a:picLocks noChangeAspect="1"/>
          </p:cNvPicPr>
          <p:nvPr/>
        </p:nvPicPr>
        <p:blipFill>
          <a:blip r:embed="rId3"/>
          <a:stretch>
            <a:fillRect/>
          </a:stretch>
        </p:blipFill>
        <p:spPr>
          <a:xfrm>
            <a:off x="3603058" y="891258"/>
            <a:ext cx="8010838" cy="18290"/>
          </a:xfrm>
          <a:prstGeom prst="rect">
            <a:avLst/>
          </a:prstGeom>
          <a:solidFill>
            <a:srgbClr val="C00000"/>
          </a:solidFill>
          <a:ln>
            <a:solidFill>
              <a:srgbClr val="C00000"/>
            </a:solidFill>
          </a:ln>
        </p:spPr>
      </p:pic>
      <p:sp>
        <p:nvSpPr>
          <p:cNvPr id="12" name="Tekstvak 11">
            <a:extLst>
              <a:ext uri="{FF2B5EF4-FFF2-40B4-BE49-F238E27FC236}">
                <a16:creationId xmlns:a16="http://schemas.microsoft.com/office/drawing/2014/main" id="{6FBF0461-F3D1-464C-9D52-BA70375EDE6A}"/>
              </a:ext>
            </a:extLst>
          </p:cNvPr>
          <p:cNvSpPr txBox="1"/>
          <p:nvPr/>
        </p:nvSpPr>
        <p:spPr>
          <a:xfrm>
            <a:off x="7107534" y="386328"/>
            <a:ext cx="4506362" cy="523220"/>
          </a:xfrm>
          <a:prstGeom prst="rect">
            <a:avLst/>
          </a:prstGeom>
          <a:noFill/>
        </p:spPr>
        <p:txBody>
          <a:bodyPr wrap="none" rtlCol="0">
            <a:spAutoFit/>
          </a:bodyPr>
          <a:lstStyle/>
          <a:p>
            <a:r>
              <a:rPr lang="nl-NL" sz="2800" dirty="0" err="1">
                <a:solidFill>
                  <a:srgbClr val="C00000"/>
                </a:solidFill>
                <a:latin typeface="Arial" panose="020B0604020202020204" pitchFamily="34" charset="0"/>
                <a:cs typeface="Arial" panose="020B0604020202020204" pitchFamily="34" charset="0"/>
              </a:rPr>
              <a:t>Biologie:beeld</a:t>
            </a:r>
            <a:r>
              <a:rPr lang="nl-NL" sz="2800" dirty="0">
                <a:solidFill>
                  <a:srgbClr val="C00000"/>
                </a:solidFill>
                <a:latin typeface="Arial" panose="020B0604020202020204" pitchFamily="34" charset="0"/>
                <a:cs typeface="Arial" panose="020B0604020202020204" pitchFamily="34" charset="0"/>
              </a:rPr>
              <a:t>/videometen </a:t>
            </a:r>
          </a:p>
        </p:txBody>
      </p:sp>
      <p:sp>
        <p:nvSpPr>
          <p:cNvPr id="6" name="Tekstvak 5">
            <a:extLst>
              <a:ext uri="{FF2B5EF4-FFF2-40B4-BE49-F238E27FC236}">
                <a16:creationId xmlns:a16="http://schemas.microsoft.com/office/drawing/2014/main" id="{066715C5-C69F-4D66-8526-36ACED3D5C3B}"/>
              </a:ext>
            </a:extLst>
          </p:cNvPr>
          <p:cNvSpPr txBox="1"/>
          <p:nvPr/>
        </p:nvSpPr>
        <p:spPr>
          <a:xfrm>
            <a:off x="2205824" y="1451058"/>
            <a:ext cx="8010838" cy="4031873"/>
          </a:xfrm>
          <a:prstGeom prst="rect">
            <a:avLst/>
          </a:prstGeom>
          <a:noFill/>
        </p:spPr>
        <p:txBody>
          <a:bodyPr wrap="square">
            <a:spAutoFit/>
          </a:bodyPr>
          <a:lstStyle/>
          <a:p>
            <a:pPr marL="342900" indent="-342900">
              <a:buFont typeface="Arial" panose="020B0604020202020204" pitchFamily="34" charset="0"/>
              <a:buChar char="•"/>
            </a:pPr>
            <a:r>
              <a:rPr lang="nl-NL" sz="3200" dirty="0">
                <a:latin typeface="Arial" panose="020B0604020202020204" pitchFamily="34" charset="0"/>
                <a:cs typeface="Arial" panose="020B0604020202020204" pitchFamily="34" charset="0"/>
              </a:rPr>
              <a:t>Gegevens uit realistische context</a:t>
            </a:r>
          </a:p>
          <a:p>
            <a:pPr marL="342900" indent="-342900">
              <a:buFont typeface="Arial" panose="020B0604020202020204" pitchFamily="34" charset="0"/>
              <a:buChar char="•"/>
            </a:pPr>
            <a:r>
              <a:rPr lang="nl-NL" sz="3200" dirty="0">
                <a:latin typeface="Arial" panose="020B0604020202020204" pitchFamily="34" charset="0"/>
                <a:cs typeface="Arial" panose="020B0604020202020204" pitchFamily="34" charset="0"/>
              </a:rPr>
              <a:t>Videometen voor onderzoeken van bewegingen, versnelling </a:t>
            </a:r>
            <a:r>
              <a:rPr lang="nl-NL" sz="3200" dirty="0" err="1">
                <a:latin typeface="Arial" panose="020B0604020202020204" pitchFamily="34" charset="0"/>
                <a:cs typeface="Arial" panose="020B0604020202020204" pitchFamily="34" charset="0"/>
              </a:rPr>
              <a:t>etc</a:t>
            </a:r>
            <a:endParaRPr lang="nl-NL" sz="3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nl-NL" sz="3200" dirty="0">
                <a:latin typeface="Arial" panose="020B0604020202020204" pitchFamily="34" charset="0"/>
                <a:cs typeface="Arial" panose="020B0604020202020204" pitchFamily="34" charset="0"/>
              </a:rPr>
              <a:t>Bestuderen van (zeer) snelle verschijnselen</a:t>
            </a:r>
          </a:p>
          <a:p>
            <a:pPr marL="342900" indent="-342900">
              <a:buFont typeface="Arial" panose="020B0604020202020204" pitchFamily="34" charset="0"/>
              <a:buChar char="•"/>
            </a:pPr>
            <a:r>
              <a:rPr lang="nl-NL" sz="3200" dirty="0">
                <a:latin typeface="Arial" panose="020B0604020202020204" pitchFamily="34" charset="0"/>
                <a:cs typeface="Arial" panose="020B0604020202020204" pitchFamily="34" charset="0"/>
              </a:rPr>
              <a:t>Ook te gebruiken voor andere Stilstaande beelden</a:t>
            </a:r>
          </a:p>
          <a:p>
            <a:pPr marL="800100" lvl="1" indent="-342900">
              <a:buFont typeface="Arial" panose="020B0604020202020204" pitchFamily="34" charset="0"/>
              <a:buChar char="•"/>
            </a:pPr>
            <a:r>
              <a:rPr lang="nl-NL" sz="3200" dirty="0">
                <a:latin typeface="Arial" panose="020B0604020202020204" pitchFamily="34" charset="0"/>
                <a:cs typeface="Arial" panose="020B0604020202020204" pitchFamily="34" charset="0"/>
              </a:rPr>
              <a:t>Hoeken, vormen, grootte cellen</a:t>
            </a:r>
          </a:p>
        </p:txBody>
      </p:sp>
    </p:spTree>
    <p:extLst>
      <p:ext uri="{BB962C8B-B14F-4D97-AF65-F5344CB8AC3E}">
        <p14:creationId xmlns:p14="http://schemas.microsoft.com/office/powerpoint/2010/main" val="1520283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8E5BAF80-FA0C-42C1-9D64-8788FAD366BE}"/>
              </a:ext>
            </a:extLst>
          </p:cNvPr>
          <p:cNvPicPr>
            <a:picLocks noChangeAspect="1"/>
          </p:cNvPicPr>
          <p:nvPr/>
        </p:nvPicPr>
        <p:blipFill>
          <a:blip r:embed="rId2"/>
          <a:stretch>
            <a:fillRect/>
          </a:stretch>
        </p:blipFill>
        <p:spPr>
          <a:xfrm>
            <a:off x="11042920" y="5900961"/>
            <a:ext cx="948150" cy="820514"/>
          </a:xfrm>
          <a:prstGeom prst="rect">
            <a:avLst/>
          </a:prstGeom>
        </p:spPr>
      </p:pic>
      <p:pic>
        <p:nvPicPr>
          <p:cNvPr id="11" name="Afbeelding 10">
            <a:extLst>
              <a:ext uri="{FF2B5EF4-FFF2-40B4-BE49-F238E27FC236}">
                <a16:creationId xmlns:a16="http://schemas.microsoft.com/office/drawing/2014/main" id="{54D94553-968D-4872-9EFA-6C7A71197B07}"/>
              </a:ext>
            </a:extLst>
          </p:cNvPr>
          <p:cNvPicPr>
            <a:picLocks noChangeAspect="1"/>
          </p:cNvPicPr>
          <p:nvPr/>
        </p:nvPicPr>
        <p:blipFill>
          <a:blip r:embed="rId3"/>
          <a:stretch>
            <a:fillRect/>
          </a:stretch>
        </p:blipFill>
        <p:spPr>
          <a:xfrm>
            <a:off x="3603058" y="891258"/>
            <a:ext cx="8010838" cy="18290"/>
          </a:xfrm>
          <a:prstGeom prst="rect">
            <a:avLst/>
          </a:prstGeom>
          <a:solidFill>
            <a:srgbClr val="C00000"/>
          </a:solidFill>
          <a:ln>
            <a:solidFill>
              <a:srgbClr val="C00000"/>
            </a:solidFill>
          </a:ln>
        </p:spPr>
      </p:pic>
      <p:sp>
        <p:nvSpPr>
          <p:cNvPr id="12" name="Tekstvak 11">
            <a:extLst>
              <a:ext uri="{FF2B5EF4-FFF2-40B4-BE49-F238E27FC236}">
                <a16:creationId xmlns:a16="http://schemas.microsoft.com/office/drawing/2014/main" id="{6FBF0461-F3D1-464C-9D52-BA70375EDE6A}"/>
              </a:ext>
            </a:extLst>
          </p:cNvPr>
          <p:cNvSpPr txBox="1"/>
          <p:nvPr/>
        </p:nvSpPr>
        <p:spPr>
          <a:xfrm>
            <a:off x="7107534" y="386328"/>
            <a:ext cx="4065537" cy="523220"/>
          </a:xfrm>
          <a:prstGeom prst="rect">
            <a:avLst/>
          </a:prstGeom>
          <a:noFill/>
        </p:spPr>
        <p:txBody>
          <a:bodyPr wrap="none" rtlCol="0">
            <a:spAutoFit/>
          </a:bodyPr>
          <a:lstStyle/>
          <a:p>
            <a:r>
              <a:rPr lang="nl-NL" sz="2800" dirty="0" err="1">
                <a:solidFill>
                  <a:srgbClr val="C00000"/>
                </a:solidFill>
                <a:latin typeface="Arial" panose="020B0604020202020204" pitchFamily="34" charset="0"/>
                <a:cs typeface="Arial" panose="020B0604020202020204" pitchFamily="34" charset="0"/>
              </a:rPr>
              <a:t>Biologie:stilstaand</a:t>
            </a:r>
            <a:r>
              <a:rPr lang="nl-NL" sz="2800" dirty="0">
                <a:solidFill>
                  <a:srgbClr val="C00000"/>
                </a:solidFill>
                <a:latin typeface="Arial" panose="020B0604020202020204" pitchFamily="34" charset="0"/>
                <a:cs typeface="Arial" panose="020B0604020202020204" pitchFamily="34" charset="0"/>
              </a:rPr>
              <a:t> beeld</a:t>
            </a:r>
          </a:p>
        </p:txBody>
      </p:sp>
      <p:pic>
        <p:nvPicPr>
          <p:cNvPr id="2" name="Afbeelding 1">
            <a:extLst>
              <a:ext uri="{FF2B5EF4-FFF2-40B4-BE49-F238E27FC236}">
                <a16:creationId xmlns:a16="http://schemas.microsoft.com/office/drawing/2014/main" id="{359CA11A-9662-43D2-9C5D-3221E413F93F}"/>
              </a:ext>
            </a:extLst>
          </p:cNvPr>
          <p:cNvPicPr>
            <a:picLocks noChangeAspect="1"/>
          </p:cNvPicPr>
          <p:nvPr/>
        </p:nvPicPr>
        <p:blipFill>
          <a:blip r:embed="rId4"/>
          <a:stretch>
            <a:fillRect/>
          </a:stretch>
        </p:blipFill>
        <p:spPr>
          <a:xfrm>
            <a:off x="5919479" y="2922909"/>
            <a:ext cx="5253022" cy="3142372"/>
          </a:xfrm>
          <a:prstGeom prst="rect">
            <a:avLst/>
          </a:prstGeom>
        </p:spPr>
      </p:pic>
      <p:pic>
        <p:nvPicPr>
          <p:cNvPr id="3" name="Afbeelding 2">
            <a:extLst>
              <a:ext uri="{FF2B5EF4-FFF2-40B4-BE49-F238E27FC236}">
                <a16:creationId xmlns:a16="http://schemas.microsoft.com/office/drawing/2014/main" id="{A8D5F1CF-AC93-4FF1-8CF1-5D4303B63C7B}"/>
              </a:ext>
            </a:extLst>
          </p:cNvPr>
          <p:cNvPicPr>
            <a:picLocks noChangeAspect="1"/>
          </p:cNvPicPr>
          <p:nvPr/>
        </p:nvPicPr>
        <p:blipFill>
          <a:blip r:embed="rId5"/>
          <a:stretch>
            <a:fillRect/>
          </a:stretch>
        </p:blipFill>
        <p:spPr>
          <a:xfrm>
            <a:off x="1371468" y="1414478"/>
            <a:ext cx="4724531" cy="2824586"/>
          </a:xfrm>
          <a:prstGeom prst="rect">
            <a:avLst/>
          </a:prstGeom>
        </p:spPr>
      </p:pic>
      <p:sp>
        <p:nvSpPr>
          <p:cNvPr id="4" name="Tekstvak 3">
            <a:extLst>
              <a:ext uri="{FF2B5EF4-FFF2-40B4-BE49-F238E27FC236}">
                <a16:creationId xmlns:a16="http://schemas.microsoft.com/office/drawing/2014/main" id="{4A1CA1FB-BC8A-4976-923E-EC407146E036}"/>
              </a:ext>
            </a:extLst>
          </p:cNvPr>
          <p:cNvSpPr txBox="1"/>
          <p:nvPr/>
        </p:nvSpPr>
        <p:spPr>
          <a:xfrm>
            <a:off x="5919479" y="1405964"/>
            <a:ext cx="2029723" cy="584775"/>
          </a:xfrm>
          <a:prstGeom prst="rect">
            <a:avLst/>
          </a:prstGeom>
          <a:noFill/>
        </p:spPr>
        <p:txBody>
          <a:bodyPr wrap="none" rtlCol="0">
            <a:spAutoFit/>
          </a:bodyPr>
          <a:lstStyle/>
          <a:p>
            <a:r>
              <a:rPr lang="nl-NL" sz="3200" dirty="0" err="1">
                <a:latin typeface="Arial" panose="020B0604020202020204" pitchFamily="34" charset="0"/>
                <a:cs typeface="Arial" panose="020B0604020202020204" pitchFamily="34" charset="0"/>
              </a:rPr>
              <a:t>Moscellen</a:t>
            </a:r>
            <a:endParaRPr lang="nl-NL" sz="3200" dirty="0">
              <a:latin typeface="Arial" panose="020B0604020202020204" pitchFamily="34" charset="0"/>
              <a:cs typeface="Arial" panose="020B0604020202020204" pitchFamily="34" charset="0"/>
            </a:endParaRPr>
          </a:p>
        </p:txBody>
      </p:sp>
      <p:sp>
        <p:nvSpPr>
          <p:cNvPr id="5" name="Tekstvak 4">
            <a:extLst>
              <a:ext uri="{FF2B5EF4-FFF2-40B4-BE49-F238E27FC236}">
                <a16:creationId xmlns:a16="http://schemas.microsoft.com/office/drawing/2014/main" id="{6107B164-68FA-405D-975E-BB7493CBC73C}"/>
              </a:ext>
            </a:extLst>
          </p:cNvPr>
          <p:cNvSpPr txBox="1"/>
          <p:nvPr/>
        </p:nvSpPr>
        <p:spPr>
          <a:xfrm>
            <a:off x="4675719" y="4867261"/>
            <a:ext cx="2098651" cy="584775"/>
          </a:xfrm>
          <a:prstGeom prst="rect">
            <a:avLst/>
          </a:prstGeom>
          <a:noFill/>
        </p:spPr>
        <p:txBody>
          <a:bodyPr wrap="none" rtlCol="0">
            <a:spAutoFit/>
          </a:bodyPr>
          <a:lstStyle/>
          <a:p>
            <a:r>
              <a:rPr lang="nl-NL" sz="3200" dirty="0">
                <a:latin typeface="Arial" panose="020B0604020202020204" pitchFamily="34" charset="0"/>
                <a:cs typeface="Arial" panose="020B0604020202020204" pitchFamily="34" charset="0"/>
              </a:rPr>
              <a:t>Huidcellen</a:t>
            </a:r>
          </a:p>
        </p:txBody>
      </p:sp>
      <p:sp>
        <p:nvSpPr>
          <p:cNvPr id="6" name="Tekstvak 5">
            <a:extLst>
              <a:ext uri="{FF2B5EF4-FFF2-40B4-BE49-F238E27FC236}">
                <a16:creationId xmlns:a16="http://schemas.microsoft.com/office/drawing/2014/main" id="{B72CB1B7-4DE7-438E-BAB6-56E657AC5BDE}"/>
              </a:ext>
            </a:extLst>
          </p:cNvPr>
          <p:cNvSpPr txBox="1"/>
          <p:nvPr/>
        </p:nvSpPr>
        <p:spPr>
          <a:xfrm>
            <a:off x="3577292" y="6081454"/>
            <a:ext cx="4903907" cy="646331"/>
          </a:xfrm>
          <a:prstGeom prst="rect">
            <a:avLst/>
          </a:prstGeom>
          <a:noFill/>
        </p:spPr>
        <p:txBody>
          <a:bodyPr wrap="none" rtlCol="0">
            <a:spAutoFit/>
          </a:bodyPr>
          <a:lstStyle/>
          <a:p>
            <a:r>
              <a:rPr lang="nl-NL" sz="3600" dirty="0">
                <a:solidFill>
                  <a:srgbClr val="C00000"/>
                </a:solidFill>
                <a:latin typeface="Arial" panose="020B0604020202020204" pitchFamily="34" charset="0"/>
                <a:cs typeface="Arial" panose="020B0604020202020204" pitchFamily="34" charset="0"/>
              </a:rPr>
              <a:t>Lengtemeting bij cellen</a:t>
            </a:r>
          </a:p>
        </p:txBody>
      </p:sp>
    </p:spTree>
    <p:extLst>
      <p:ext uri="{BB962C8B-B14F-4D97-AF65-F5344CB8AC3E}">
        <p14:creationId xmlns:p14="http://schemas.microsoft.com/office/powerpoint/2010/main" val="2283708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3440D05-E775-CE37-CFCB-D789C308262C}"/>
              </a:ext>
            </a:extLst>
          </p:cNvPr>
          <p:cNvSpPr>
            <a:spLocks noGrp="1"/>
          </p:cNvSpPr>
          <p:nvPr>
            <p:ph idx="1"/>
          </p:nvPr>
        </p:nvSpPr>
        <p:spPr>
          <a:xfrm>
            <a:off x="838200" y="1039412"/>
            <a:ext cx="4534989" cy="4351338"/>
          </a:xfrm>
        </p:spPr>
        <p:txBody>
          <a:bodyPr>
            <a:normAutofit lnSpcReduction="10000"/>
          </a:bodyPr>
          <a:lstStyle/>
          <a:p>
            <a:pPr marL="0" indent="0">
              <a:buNone/>
            </a:pPr>
            <a:r>
              <a:rPr lang="nl-NL" sz="3200" b="1" dirty="0">
                <a:solidFill>
                  <a:srgbClr val="C00000"/>
                </a:solidFill>
              </a:rPr>
              <a:t>Meten</a:t>
            </a:r>
            <a:endParaRPr lang="nl-NL" b="1" dirty="0">
              <a:solidFill>
                <a:srgbClr val="C00000"/>
              </a:solidFill>
            </a:endParaRPr>
          </a:p>
          <a:p>
            <a:r>
              <a:rPr lang="nl-NL" dirty="0"/>
              <a:t>Fotosynthese</a:t>
            </a:r>
          </a:p>
          <a:p>
            <a:r>
              <a:rPr lang="nl-NL" dirty="0"/>
              <a:t>Hartslag meten</a:t>
            </a:r>
          </a:p>
          <a:p>
            <a:r>
              <a:rPr lang="nl-NL" dirty="0"/>
              <a:t>ECG meten</a:t>
            </a:r>
          </a:p>
          <a:p>
            <a:r>
              <a:rPr lang="nl-NL" dirty="0"/>
              <a:t>Nitraatbepaling</a:t>
            </a:r>
          </a:p>
          <a:p>
            <a:r>
              <a:rPr lang="nl-NL" dirty="0"/>
              <a:t>Kniereflectie</a:t>
            </a:r>
          </a:p>
          <a:p>
            <a:r>
              <a:rPr lang="nl-NL" dirty="0"/>
              <a:t>Longvolume</a:t>
            </a:r>
          </a:p>
          <a:p>
            <a:pPr marL="285750" indent="-285750"/>
            <a:r>
              <a:rPr lang="nl-NL" dirty="0">
                <a:solidFill>
                  <a:schemeClr val="bg2">
                    <a:lumMod val="25000"/>
                  </a:schemeClr>
                </a:solidFill>
              </a:rPr>
              <a:t>Zelf een experiment doen</a:t>
            </a:r>
          </a:p>
          <a:p>
            <a:pPr marL="285750" indent="-285750"/>
            <a:r>
              <a:rPr lang="nl-NL" dirty="0">
                <a:solidFill>
                  <a:schemeClr val="bg2">
                    <a:lumMod val="25000"/>
                  </a:schemeClr>
                </a:solidFill>
              </a:rPr>
              <a:t>Werken met sensoren</a:t>
            </a:r>
          </a:p>
          <a:p>
            <a:endParaRPr lang="nl-NL" dirty="0"/>
          </a:p>
        </p:txBody>
      </p:sp>
      <p:sp>
        <p:nvSpPr>
          <p:cNvPr id="4" name="Tekstvak 3">
            <a:extLst>
              <a:ext uri="{FF2B5EF4-FFF2-40B4-BE49-F238E27FC236}">
                <a16:creationId xmlns:a16="http://schemas.microsoft.com/office/drawing/2014/main" id="{9CC62683-85B0-8147-473A-94EBBE1ADD34}"/>
              </a:ext>
            </a:extLst>
          </p:cNvPr>
          <p:cNvSpPr txBox="1"/>
          <p:nvPr/>
        </p:nvSpPr>
        <p:spPr>
          <a:xfrm>
            <a:off x="5930537" y="1056500"/>
            <a:ext cx="5573485" cy="4462760"/>
          </a:xfrm>
          <a:prstGeom prst="rect">
            <a:avLst/>
          </a:prstGeom>
          <a:noFill/>
        </p:spPr>
        <p:txBody>
          <a:bodyPr wrap="square" rtlCol="0">
            <a:spAutoFit/>
          </a:bodyPr>
          <a:lstStyle/>
          <a:p>
            <a:r>
              <a:rPr lang="nl-NL" sz="3200" b="1" dirty="0">
                <a:solidFill>
                  <a:srgbClr val="C00000"/>
                </a:solidFill>
              </a:rPr>
              <a:t>Model gebruiken</a:t>
            </a:r>
          </a:p>
          <a:p>
            <a:pPr marL="285750" indent="-285750">
              <a:buFont typeface="Arial" panose="020B0604020202020204" pitchFamily="34" charset="0"/>
              <a:buChar char="•"/>
            </a:pPr>
            <a:r>
              <a:rPr lang="nl-NL" sz="2800" dirty="0"/>
              <a:t>Vossen en hazen (ecologie)</a:t>
            </a:r>
          </a:p>
          <a:p>
            <a:pPr marL="285750" indent="-285750">
              <a:buFont typeface="Arial" panose="020B0604020202020204" pitchFamily="34" charset="0"/>
              <a:buChar char="•"/>
            </a:pPr>
            <a:r>
              <a:rPr lang="nl-NL" sz="2800" dirty="0"/>
              <a:t>Besmetting Ebola (microbiologie)</a:t>
            </a:r>
          </a:p>
          <a:p>
            <a:pPr marL="285750" indent="-285750">
              <a:buFont typeface="Arial" panose="020B0604020202020204" pitchFamily="34" charset="0"/>
              <a:buChar char="•"/>
            </a:pPr>
            <a:r>
              <a:rPr lang="nl-NL" sz="2800" dirty="0"/>
              <a:t>Bi-Marathon (fysiologie)</a:t>
            </a:r>
          </a:p>
          <a:p>
            <a:pPr marL="285750" indent="-285750">
              <a:buFont typeface="Arial" panose="020B0604020202020204" pitchFamily="34" charset="0"/>
              <a:buChar char="•"/>
            </a:pPr>
            <a:r>
              <a:rPr lang="nl-NL" sz="2800" dirty="0"/>
              <a:t>Glucosehuishouding (fysiologie)</a:t>
            </a:r>
          </a:p>
          <a:p>
            <a:pPr marL="285750" indent="-285750">
              <a:buFont typeface="Arial" panose="020B0604020202020204" pitchFamily="34" charset="0"/>
              <a:buChar char="•"/>
            </a:pPr>
            <a:r>
              <a:rPr lang="nl-NL" sz="2800" dirty="0"/>
              <a:t>Oostvaardersplassen (ecologie)</a:t>
            </a:r>
          </a:p>
          <a:p>
            <a:pPr marL="285750" indent="-285750">
              <a:buFont typeface="Arial" panose="020B0604020202020204" pitchFamily="34" charset="0"/>
              <a:buChar char="•"/>
            </a:pPr>
            <a:r>
              <a:rPr lang="nl-NL" sz="2800" dirty="0"/>
              <a:t>Vliegenvanger</a:t>
            </a:r>
          </a:p>
          <a:p>
            <a:pPr marL="285750" indent="-285750">
              <a:buFont typeface="Arial" panose="020B0604020202020204" pitchFamily="34" charset="0"/>
              <a:buChar char="•"/>
            </a:pPr>
            <a:r>
              <a:rPr lang="nl-NL" sz="2800" dirty="0"/>
              <a:t>Spreeuwenwerk</a:t>
            </a:r>
          </a:p>
          <a:p>
            <a:pPr marL="285750" indent="-285750">
              <a:buFont typeface="Arial" panose="020B0604020202020204" pitchFamily="34" charset="0"/>
              <a:buChar char="•"/>
            </a:pPr>
            <a:r>
              <a:rPr lang="nl-NL" sz="2800" dirty="0"/>
              <a:t>Nieren</a:t>
            </a:r>
          </a:p>
          <a:p>
            <a:pPr marL="285750" indent="-285750">
              <a:buFont typeface="Arial" panose="020B0604020202020204" pitchFamily="34" charset="0"/>
              <a:buChar char="•"/>
            </a:pPr>
            <a:r>
              <a:rPr lang="nl-NL" sz="2800" dirty="0"/>
              <a:t>Leven in een vijver</a:t>
            </a:r>
          </a:p>
        </p:txBody>
      </p:sp>
      <p:sp>
        <p:nvSpPr>
          <p:cNvPr id="5" name="Footer Placeholder 1">
            <a:extLst>
              <a:ext uri="{FF2B5EF4-FFF2-40B4-BE49-F238E27FC236}">
                <a16:creationId xmlns:a16="http://schemas.microsoft.com/office/drawing/2014/main" id="{C6B292B9-E904-D654-ADE5-757198B74EC3}"/>
              </a:ext>
            </a:extLst>
          </p:cNvPr>
          <p:cNvSpPr>
            <a:spLocks noGrp="1"/>
          </p:cNvSpPr>
          <p:nvPr>
            <p:ph type="ftr" sz="quarter" idx="11"/>
          </p:nvPr>
        </p:nvSpPr>
        <p:spPr>
          <a:xfrm>
            <a:off x="4038600" y="6356350"/>
            <a:ext cx="4114800" cy="365125"/>
          </a:xfrm>
        </p:spPr>
        <p:txBody>
          <a:bodyPr/>
          <a:lstStyle/>
          <a:p>
            <a:pPr>
              <a:defRPr/>
            </a:pPr>
            <a:r>
              <a:rPr lang="en-US" dirty="0"/>
              <a:t>www.cma-science.nl</a:t>
            </a:r>
          </a:p>
        </p:txBody>
      </p:sp>
      <p:pic>
        <p:nvPicPr>
          <p:cNvPr id="6" name="Picture 3">
            <a:extLst>
              <a:ext uri="{FF2B5EF4-FFF2-40B4-BE49-F238E27FC236}">
                <a16:creationId xmlns:a16="http://schemas.microsoft.com/office/drawing/2014/main" id="{BBE22BD5-B218-2B61-7BA5-1322003939A0}"/>
              </a:ext>
            </a:extLst>
          </p:cNvPr>
          <p:cNvPicPr>
            <a:picLocks noChangeAspect="1"/>
          </p:cNvPicPr>
          <p:nvPr/>
        </p:nvPicPr>
        <p:blipFill>
          <a:blip r:embed="rId2"/>
          <a:stretch>
            <a:fillRect/>
          </a:stretch>
        </p:blipFill>
        <p:spPr>
          <a:xfrm>
            <a:off x="11042920" y="5900961"/>
            <a:ext cx="948150" cy="820514"/>
          </a:xfrm>
          <a:prstGeom prst="rect">
            <a:avLst/>
          </a:prstGeom>
        </p:spPr>
      </p:pic>
      <p:pic>
        <p:nvPicPr>
          <p:cNvPr id="7" name="Afbeelding 10">
            <a:extLst>
              <a:ext uri="{FF2B5EF4-FFF2-40B4-BE49-F238E27FC236}">
                <a16:creationId xmlns:a16="http://schemas.microsoft.com/office/drawing/2014/main" id="{DA622CF9-C44F-D1D7-8DD8-18E31D36CD41}"/>
              </a:ext>
            </a:extLst>
          </p:cNvPr>
          <p:cNvPicPr>
            <a:picLocks noChangeAspect="1"/>
          </p:cNvPicPr>
          <p:nvPr/>
        </p:nvPicPr>
        <p:blipFill>
          <a:blip r:embed="rId3"/>
          <a:stretch>
            <a:fillRect/>
          </a:stretch>
        </p:blipFill>
        <p:spPr>
          <a:xfrm>
            <a:off x="3603058" y="891258"/>
            <a:ext cx="8010838" cy="18290"/>
          </a:xfrm>
          <a:prstGeom prst="rect">
            <a:avLst/>
          </a:prstGeom>
          <a:solidFill>
            <a:srgbClr val="C00000"/>
          </a:solidFill>
          <a:ln>
            <a:solidFill>
              <a:srgbClr val="C00000"/>
            </a:solidFill>
          </a:ln>
        </p:spPr>
      </p:pic>
      <p:sp>
        <p:nvSpPr>
          <p:cNvPr id="8" name="Tekstvak 11">
            <a:extLst>
              <a:ext uri="{FF2B5EF4-FFF2-40B4-BE49-F238E27FC236}">
                <a16:creationId xmlns:a16="http://schemas.microsoft.com/office/drawing/2014/main" id="{E3012A46-1468-127C-4B92-E33913AA8F9B}"/>
              </a:ext>
            </a:extLst>
          </p:cNvPr>
          <p:cNvSpPr txBox="1"/>
          <p:nvPr/>
        </p:nvSpPr>
        <p:spPr>
          <a:xfrm>
            <a:off x="7064806" y="386328"/>
            <a:ext cx="3370923" cy="523220"/>
          </a:xfrm>
          <a:prstGeom prst="rect">
            <a:avLst/>
          </a:prstGeom>
          <a:noFill/>
        </p:spPr>
        <p:txBody>
          <a:bodyPr wrap="none" rtlCol="0">
            <a:spAutoFit/>
          </a:bodyPr>
          <a:lstStyle/>
          <a:p>
            <a:r>
              <a:rPr lang="nl-NL" sz="2800" dirty="0">
                <a:solidFill>
                  <a:srgbClr val="C00000"/>
                </a:solidFill>
                <a:latin typeface="Arial" panose="020B0604020202020204" pitchFamily="34" charset="0"/>
                <a:cs typeface="Arial" panose="020B0604020202020204" pitchFamily="34" charset="0"/>
              </a:rPr>
              <a:t>Wat gaan we doen?</a:t>
            </a:r>
          </a:p>
        </p:txBody>
      </p:sp>
    </p:spTree>
    <p:extLst>
      <p:ext uri="{BB962C8B-B14F-4D97-AF65-F5344CB8AC3E}">
        <p14:creationId xmlns:p14="http://schemas.microsoft.com/office/powerpoint/2010/main" val="4216076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8E5BAF80-FA0C-42C1-9D64-8788FAD366BE}"/>
              </a:ext>
            </a:extLst>
          </p:cNvPr>
          <p:cNvPicPr>
            <a:picLocks noChangeAspect="1"/>
          </p:cNvPicPr>
          <p:nvPr/>
        </p:nvPicPr>
        <p:blipFill>
          <a:blip r:embed="rId2"/>
          <a:stretch>
            <a:fillRect/>
          </a:stretch>
        </p:blipFill>
        <p:spPr>
          <a:xfrm>
            <a:off x="11042920" y="5900961"/>
            <a:ext cx="948150" cy="820514"/>
          </a:xfrm>
          <a:prstGeom prst="rect">
            <a:avLst/>
          </a:prstGeom>
        </p:spPr>
      </p:pic>
      <p:pic>
        <p:nvPicPr>
          <p:cNvPr id="11" name="Afbeelding 10">
            <a:extLst>
              <a:ext uri="{FF2B5EF4-FFF2-40B4-BE49-F238E27FC236}">
                <a16:creationId xmlns:a16="http://schemas.microsoft.com/office/drawing/2014/main" id="{54D94553-968D-4872-9EFA-6C7A71197B07}"/>
              </a:ext>
            </a:extLst>
          </p:cNvPr>
          <p:cNvPicPr>
            <a:picLocks noChangeAspect="1"/>
          </p:cNvPicPr>
          <p:nvPr/>
        </p:nvPicPr>
        <p:blipFill>
          <a:blip r:embed="rId3"/>
          <a:stretch>
            <a:fillRect/>
          </a:stretch>
        </p:blipFill>
        <p:spPr>
          <a:xfrm>
            <a:off x="3603058" y="891258"/>
            <a:ext cx="8010838" cy="18290"/>
          </a:xfrm>
          <a:prstGeom prst="rect">
            <a:avLst/>
          </a:prstGeom>
          <a:solidFill>
            <a:srgbClr val="C00000"/>
          </a:solidFill>
          <a:ln>
            <a:solidFill>
              <a:srgbClr val="C00000"/>
            </a:solidFill>
          </a:ln>
        </p:spPr>
      </p:pic>
      <p:sp>
        <p:nvSpPr>
          <p:cNvPr id="12" name="Tekstvak 11">
            <a:extLst>
              <a:ext uri="{FF2B5EF4-FFF2-40B4-BE49-F238E27FC236}">
                <a16:creationId xmlns:a16="http://schemas.microsoft.com/office/drawing/2014/main" id="{6FBF0461-F3D1-464C-9D52-BA70375EDE6A}"/>
              </a:ext>
            </a:extLst>
          </p:cNvPr>
          <p:cNvSpPr txBox="1"/>
          <p:nvPr/>
        </p:nvSpPr>
        <p:spPr>
          <a:xfrm>
            <a:off x="7107534" y="386328"/>
            <a:ext cx="4483920" cy="523220"/>
          </a:xfrm>
          <a:prstGeom prst="rect">
            <a:avLst/>
          </a:prstGeom>
          <a:noFill/>
        </p:spPr>
        <p:txBody>
          <a:bodyPr wrap="none" rtlCol="0">
            <a:spAutoFit/>
          </a:bodyPr>
          <a:lstStyle/>
          <a:p>
            <a:r>
              <a:rPr lang="nl-NL" sz="2800" dirty="0">
                <a:solidFill>
                  <a:srgbClr val="C00000"/>
                </a:solidFill>
                <a:latin typeface="Arial" panose="020B0604020202020204" pitchFamily="34" charset="0"/>
                <a:cs typeface="Arial" panose="020B0604020202020204" pitchFamily="34" charset="0"/>
              </a:rPr>
              <a:t>Biologie: concept examens</a:t>
            </a:r>
          </a:p>
        </p:txBody>
      </p:sp>
      <p:sp>
        <p:nvSpPr>
          <p:cNvPr id="3" name="Content Placeholder 2">
            <a:extLst>
              <a:ext uri="{FF2B5EF4-FFF2-40B4-BE49-F238E27FC236}">
                <a16:creationId xmlns:a16="http://schemas.microsoft.com/office/drawing/2014/main" id="{B496CD6E-F698-5D48-3B94-2772011E6B48}"/>
              </a:ext>
            </a:extLst>
          </p:cNvPr>
          <p:cNvSpPr>
            <a:spLocks noGrp="1"/>
          </p:cNvSpPr>
          <p:nvPr>
            <p:ph idx="1"/>
          </p:nvPr>
        </p:nvSpPr>
        <p:spPr/>
        <p:txBody>
          <a:bodyPr/>
          <a:lstStyle/>
          <a:p>
            <a:r>
              <a:rPr lang="nl-NL" dirty="0"/>
              <a:t>Aard natwet en techn (en biologie)</a:t>
            </a:r>
          </a:p>
          <a:p>
            <a:r>
              <a:rPr lang="nl-NL" dirty="0"/>
              <a:t>Concepten: ‘inhoudelijke onderwerpen’ (bijv ecosystemen)</a:t>
            </a:r>
          </a:p>
          <a:p>
            <a:r>
              <a:rPr lang="nl-NL" dirty="0"/>
              <a:t>Denkwijzen: Oorzaak en gevolg, patronen, redeneren</a:t>
            </a:r>
          </a:p>
          <a:p>
            <a:r>
              <a:rPr lang="nl-NL" dirty="0"/>
              <a:t>Vraagstukken: in concepten, lijkt op stukje onderzoek</a:t>
            </a:r>
          </a:p>
          <a:p>
            <a:r>
              <a:rPr lang="nl-NL" dirty="0"/>
              <a:t>Werkwijzen: onderzoeken, uitvoeren, communiceren, veldwerk, gebruik van modellen, analyseren en verwerken</a:t>
            </a:r>
          </a:p>
          <a:p>
            <a:r>
              <a:rPr lang="nl-NL" dirty="0"/>
              <a:t>Zelfontwikkeling: beroep, studie, toekomst, samenwerken,</a:t>
            </a:r>
          </a:p>
        </p:txBody>
      </p:sp>
    </p:spTree>
    <p:extLst>
      <p:ext uri="{BB962C8B-B14F-4D97-AF65-F5344CB8AC3E}">
        <p14:creationId xmlns:p14="http://schemas.microsoft.com/office/powerpoint/2010/main" val="2748632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_s1032"/>
          <p:cNvSpPr>
            <a:spLocks noChangeArrowheads="1"/>
          </p:cNvSpPr>
          <p:nvPr/>
        </p:nvSpPr>
        <p:spPr bwMode="auto">
          <a:xfrm>
            <a:off x="1662597" y="1132628"/>
            <a:ext cx="2193335" cy="1713459"/>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lIns="0" tIns="0" rIns="0" bIns="0" anchor="t"/>
          <a:lstStyle/>
          <a:p>
            <a:pPr algn="ctr">
              <a:defRPr/>
            </a:pPr>
            <a:r>
              <a:rPr lang="en-US" sz="1600" b="1" dirty="0" err="1"/>
              <a:t>Sturen</a:t>
            </a:r>
            <a:r>
              <a:rPr lang="en-US" sz="1600" b="1" dirty="0"/>
              <a:t> </a:t>
            </a:r>
            <a:r>
              <a:rPr lang="en-US" sz="1600" b="1" dirty="0" err="1"/>
              <a:t>en</a:t>
            </a:r>
            <a:r>
              <a:rPr lang="en-US" sz="1600" b="1" dirty="0"/>
              <a:t> </a:t>
            </a:r>
            <a:r>
              <a:rPr lang="en-US" sz="1600" b="1" dirty="0" err="1"/>
              <a:t>regelen</a:t>
            </a:r>
            <a:br>
              <a:rPr lang="en-US" sz="1600" b="1" dirty="0"/>
            </a:br>
            <a:r>
              <a:rPr lang="en-US" sz="1600" b="1" dirty="0"/>
              <a:t>  </a:t>
            </a:r>
            <a:br>
              <a:rPr lang="en-US" sz="1600" b="1" dirty="0"/>
            </a:br>
            <a:endParaRPr lang="en-US" sz="1400" b="1" dirty="0"/>
          </a:p>
          <a:p>
            <a:pPr algn="ctr">
              <a:defRPr/>
            </a:pPr>
            <a:endParaRPr lang="en-US" sz="1600" b="1" dirty="0"/>
          </a:p>
          <a:p>
            <a:pPr algn="ctr">
              <a:defRPr/>
            </a:pPr>
            <a:endParaRPr lang="en-US" sz="1600" b="1" dirty="0"/>
          </a:p>
          <a:p>
            <a:pPr algn="ctr">
              <a:defRPr/>
            </a:pPr>
            <a:endParaRPr lang="en-US" sz="1600" b="1" dirty="0"/>
          </a:p>
          <a:p>
            <a:pPr algn="ctr">
              <a:defRPr/>
            </a:pPr>
            <a:r>
              <a:rPr lang="en-US" sz="1600" b="1" dirty="0"/>
              <a:t> </a:t>
            </a:r>
          </a:p>
        </p:txBody>
      </p:sp>
      <p:pic>
        <p:nvPicPr>
          <p:cNvPr id="8" name="Picture 22" descr="Coachlab Contr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6317" y="1496687"/>
            <a:ext cx="844550" cy="1284288"/>
          </a:xfrm>
          <a:prstGeom prst="rect">
            <a:avLst/>
          </a:prstGeom>
          <a:ln>
            <a:noFill/>
          </a:ln>
        </p:spPr>
        <p:style>
          <a:lnRef idx="2">
            <a:schemeClr val="accent1"/>
          </a:lnRef>
          <a:fillRef idx="1">
            <a:schemeClr val="lt1"/>
          </a:fillRef>
          <a:effectRef idx="0">
            <a:schemeClr val="accent1"/>
          </a:effectRef>
          <a:fontRef idx="minor">
            <a:schemeClr val="dk1"/>
          </a:fontRef>
        </p:style>
      </p:pic>
      <p:sp>
        <p:nvSpPr>
          <p:cNvPr id="10" name="_s1032"/>
          <p:cNvSpPr>
            <a:spLocks noChangeArrowheads="1"/>
          </p:cNvSpPr>
          <p:nvPr/>
        </p:nvSpPr>
        <p:spPr bwMode="auto">
          <a:xfrm>
            <a:off x="1752669" y="2991841"/>
            <a:ext cx="2193335" cy="1824482"/>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lIns="0" tIns="0" rIns="0" bIns="0" anchor="t"/>
          <a:lstStyle/>
          <a:p>
            <a:pPr algn="ctr">
              <a:defRPr/>
            </a:pPr>
            <a:r>
              <a:rPr lang="en-US" sz="1600" b="1" dirty="0" err="1"/>
              <a:t>Gegevens</a:t>
            </a:r>
            <a:r>
              <a:rPr lang="en-US" sz="1600" b="1" dirty="0"/>
              <a:t> </a:t>
            </a:r>
            <a:r>
              <a:rPr lang="en-US" sz="1600" b="1" dirty="0" err="1"/>
              <a:t>verzamelen</a:t>
            </a:r>
            <a:br>
              <a:rPr lang="en-US" sz="1600" b="1" dirty="0"/>
            </a:br>
            <a:br>
              <a:rPr lang="en-US" sz="1600" b="1" dirty="0"/>
            </a:br>
            <a:br>
              <a:rPr lang="en-US" sz="1600" b="1" dirty="0"/>
            </a:br>
            <a:endParaRPr lang="en-US" sz="1600" b="1" dirty="0"/>
          </a:p>
          <a:p>
            <a:pPr>
              <a:defRPr/>
            </a:pPr>
            <a:endParaRPr lang="en-US" sz="1600" b="1" dirty="0"/>
          </a:p>
          <a:p>
            <a:pPr>
              <a:defRPr/>
            </a:pPr>
            <a:endParaRPr lang="en-US" sz="1600" b="1" dirty="0"/>
          </a:p>
          <a:p>
            <a:pPr>
              <a:defRPr/>
            </a:pPr>
            <a:r>
              <a:rPr lang="en-US" sz="1600" b="1" dirty="0"/>
              <a:t> </a:t>
            </a:r>
          </a:p>
        </p:txBody>
      </p:sp>
      <p:pic>
        <p:nvPicPr>
          <p:cNvPr id="11" name="Picture 30" descr="PePo129-CMA-20080926-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0339" y="3427711"/>
            <a:ext cx="1843088" cy="1260475"/>
          </a:xfrm>
          <a:prstGeom prst="rect">
            <a:avLst/>
          </a:prstGeom>
          <a:ln>
            <a:noFill/>
          </a:ln>
        </p:spPr>
        <p:style>
          <a:lnRef idx="2">
            <a:schemeClr val="accent1"/>
          </a:lnRef>
          <a:fillRef idx="1">
            <a:schemeClr val="lt1"/>
          </a:fillRef>
          <a:effectRef idx="0">
            <a:schemeClr val="accent1"/>
          </a:effectRef>
          <a:fontRef idx="minor">
            <a:schemeClr val="dk1"/>
          </a:fontRef>
        </p:style>
      </p:pic>
      <p:sp>
        <p:nvSpPr>
          <p:cNvPr id="13" name="_s1032"/>
          <p:cNvSpPr>
            <a:spLocks noChangeArrowheads="1"/>
          </p:cNvSpPr>
          <p:nvPr/>
        </p:nvSpPr>
        <p:spPr bwMode="auto">
          <a:xfrm>
            <a:off x="4046730" y="1144186"/>
            <a:ext cx="2014785" cy="1701901"/>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lIns="0" tIns="0" rIns="0" bIns="0" anchor="t"/>
          <a:lstStyle/>
          <a:p>
            <a:pPr algn="ctr">
              <a:defRPr/>
            </a:pPr>
            <a:r>
              <a:rPr lang="en-US" sz="1600" b="1" dirty="0" err="1"/>
              <a:t>Videometen</a:t>
            </a:r>
            <a:endParaRPr lang="en-US" sz="1600" b="1" dirty="0"/>
          </a:p>
          <a:p>
            <a:pPr algn="ctr">
              <a:defRPr/>
            </a:pPr>
            <a:endParaRPr lang="en-US" sz="1600" b="1" dirty="0"/>
          </a:p>
          <a:p>
            <a:pPr algn="ctr">
              <a:defRPr/>
            </a:pPr>
            <a:endParaRPr lang="en-US" sz="1600" b="1" dirty="0"/>
          </a:p>
          <a:p>
            <a:pPr algn="ctr">
              <a:defRPr/>
            </a:pPr>
            <a:r>
              <a:rPr lang="en-US" sz="1600" b="1" dirty="0"/>
              <a:t> </a:t>
            </a:r>
          </a:p>
        </p:txBody>
      </p:sp>
      <p:sp>
        <p:nvSpPr>
          <p:cNvPr id="16" name="_s1032"/>
          <p:cNvSpPr>
            <a:spLocks noChangeArrowheads="1"/>
          </p:cNvSpPr>
          <p:nvPr/>
        </p:nvSpPr>
        <p:spPr bwMode="auto">
          <a:xfrm>
            <a:off x="6206704" y="1144186"/>
            <a:ext cx="2120922" cy="1703087"/>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lIns="0" tIns="0" rIns="0" bIns="0" anchor="t"/>
          <a:lstStyle/>
          <a:p>
            <a:pPr algn="ctr">
              <a:defRPr/>
            </a:pPr>
            <a:r>
              <a:rPr lang="en-US" sz="1600" b="1" dirty="0" err="1"/>
              <a:t>Modelleren</a:t>
            </a:r>
            <a:r>
              <a:rPr lang="en-US" sz="1600" b="1" dirty="0"/>
              <a:t> </a:t>
            </a:r>
            <a:br>
              <a:rPr lang="en-US" sz="1600" b="1" dirty="0"/>
            </a:br>
            <a:br>
              <a:rPr lang="en-US" sz="1600" b="1" dirty="0"/>
            </a:br>
            <a:endParaRPr lang="en-US" sz="1400" b="1" dirty="0"/>
          </a:p>
          <a:p>
            <a:pPr algn="ctr">
              <a:defRPr/>
            </a:pPr>
            <a:endParaRPr lang="en-US" sz="1600" b="1" dirty="0"/>
          </a:p>
          <a:p>
            <a:pPr algn="ctr">
              <a:defRPr/>
            </a:pPr>
            <a:endParaRPr lang="en-US" sz="1600" b="1" dirty="0"/>
          </a:p>
          <a:p>
            <a:pPr algn="ctr">
              <a:defRPr/>
            </a:pPr>
            <a:endParaRPr lang="en-US" sz="1600" b="1" dirty="0"/>
          </a:p>
          <a:p>
            <a:pPr algn="ctr">
              <a:defRPr/>
            </a:pPr>
            <a:r>
              <a:rPr lang="en-US" sz="1600" b="1" dirty="0"/>
              <a:t> </a:t>
            </a:r>
          </a:p>
        </p:txBody>
      </p:sp>
      <p:sp>
        <p:nvSpPr>
          <p:cNvPr id="19" name="_s1032"/>
          <p:cNvSpPr>
            <a:spLocks noChangeArrowheads="1"/>
          </p:cNvSpPr>
          <p:nvPr/>
        </p:nvSpPr>
        <p:spPr bwMode="auto">
          <a:xfrm>
            <a:off x="6190943" y="3018960"/>
            <a:ext cx="2088232" cy="1823723"/>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lIns="0" tIns="0" rIns="0" bIns="0" anchor="t"/>
          <a:lstStyle/>
          <a:p>
            <a:pPr algn="ctr">
              <a:defRPr/>
            </a:pPr>
            <a:r>
              <a:rPr lang="en-US" sz="1600" b="1" dirty="0" err="1"/>
              <a:t>Animaties</a:t>
            </a:r>
            <a:endParaRPr lang="en-US" sz="1600" b="1" dirty="0"/>
          </a:p>
          <a:p>
            <a:pPr>
              <a:defRPr/>
            </a:pPr>
            <a:br>
              <a:rPr lang="en-US" sz="1600" b="1" dirty="0"/>
            </a:br>
            <a:br>
              <a:rPr lang="en-US" sz="1600" b="1" dirty="0"/>
            </a:br>
            <a:endParaRPr lang="en-US" sz="1600" b="1" dirty="0"/>
          </a:p>
          <a:p>
            <a:pPr>
              <a:defRPr/>
            </a:pPr>
            <a:endParaRPr lang="en-US" sz="1600" b="1" dirty="0"/>
          </a:p>
          <a:p>
            <a:pPr>
              <a:defRPr/>
            </a:pPr>
            <a:endParaRPr lang="en-US" sz="1600" b="1" dirty="0"/>
          </a:p>
          <a:p>
            <a:pPr>
              <a:defRPr/>
            </a:pPr>
            <a:r>
              <a:rPr lang="en-US" sz="1600" b="1" dirty="0"/>
              <a:t> </a:t>
            </a:r>
          </a:p>
        </p:txBody>
      </p:sp>
      <p:sp>
        <p:nvSpPr>
          <p:cNvPr id="22" name="_s1032"/>
          <p:cNvSpPr>
            <a:spLocks noChangeArrowheads="1"/>
          </p:cNvSpPr>
          <p:nvPr/>
        </p:nvSpPr>
        <p:spPr bwMode="auto">
          <a:xfrm>
            <a:off x="4070055" y="2991841"/>
            <a:ext cx="1924408" cy="1824482"/>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lIns="0" tIns="0" rIns="0" bIns="0" anchor="t"/>
          <a:lstStyle/>
          <a:p>
            <a:pPr algn="ctr">
              <a:defRPr/>
            </a:pPr>
            <a:r>
              <a:rPr lang="en-US" sz="1600" b="1" dirty="0" err="1"/>
              <a:t>Analyse</a:t>
            </a:r>
            <a:r>
              <a:rPr lang="en-US" sz="1600" b="1" dirty="0"/>
              <a:t> </a:t>
            </a:r>
            <a:r>
              <a:rPr lang="en-US" sz="1600" b="1" dirty="0" err="1"/>
              <a:t>en</a:t>
            </a:r>
            <a:br>
              <a:rPr lang="en-US" sz="1600" b="1" dirty="0"/>
            </a:br>
            <a:r>
              <a:rPr lang="en-US" sz="1600" b="1" dirty="0" err="1"/>
              <a:t>verwerking</a:t>
            </a:r>
            <a:br>
              <a:rPr lang="en-US" sz="1600" b="1" dirty="0"/>
            </a:br>
            <a:endParaRPr lang="en-US" sz="1600" b="1" dirty="0"/>
          </a:p>
          <a:p>
            <a:pPr>
              <a:defRPr/>
            </a:pPr>
            <a:endParaRPr lang="en-US" sz="1600" b="1" dirty="0"/>
          </a:p>
          <a:p>
            <a:pPr>
              <a:defRPr/>
            </a:pPr>
            <a:endParaRPr lang="en-US" sz="1600" b="1" dirty="0"/>
          </a:p>
          <a:p>
            <a:pPr>
              <a:defRPr/>
            </a:pPr>
            <a:r>
              <a:rPr lang="en-US" sz="1600" b="1" dirty="0"/>
              <a:t> </a:t>
            </a:r>
          </a:p>
        </p:txBody>
      </p:sp>
      <p:pic>
        <p:nvPicPr>
          <p:cNvPr id="28" name="Picture 27"/>
          <p:cNvPicPr>
            <a:picLocks noChangeAspect="1"/>
          </p:cNvPicPr>
          <p:nvPr/>
        </p:nvPicPr>
        <p:blipFill>
          <a:blip r:embed="rId4"/>
          <a:stretch>
            <a:fillRect/>
          </a:stretch>
        </p:blipFill>
        <p:spPr>
          <a:xfrm>
            <a:off x="4133322" y="1560124"/>
            <a:ext cx="1848463" cy="1157417"/>
          </a:xfrm>
          <a:prstGeom prst="rect">
            <a:avLst/>
          </a:prstGeom>
        </p:spPr>
      </p:pic>
      <p:pic>
        <p:nvPicPr>
          <p:cNvPr id="29" name="Picture 28"/>
          <p:cNvPicPr>
            <a:picLocks noChangeAspect="1"/>
          </p:cNvPicPr>
          <p:nvPr/>
        </p:nvPicPr>
        <p:blipFill>
          <a:blip r:embed="rId5"/>
          <a:stretch>
            <a:fillRect/>
          </a:stretch>
        </p:blipFill>
        <p:spPr>
          <a:xfrm>
            <a:off x="6323732" y="1560124"/>
            <a:ext cx="1768330" cy="1047203"/>
          </a:xfrm>
          <a:prstGeom prst="rect">
            <a:avLst/>
          </a:prstGeom>
        </p:spPr>
      </p:pic>
      <p:pic>
        <p:nvPicPr>
          <p:cNvPr id="30" name="Picture 29"/>
          <p:cNvPicPr>
            <a:picLocks noChangeAspect="1"/>
          </p:cNvPicPr>
          <p:nvPr/>
        </p:nvPicPr>
        <p:blipFill>
          <a:blip r:embed="rId6"/>
          <a:stretch>
            <a:fillRect/>
          </a:stretch>
        </p:blipFill>
        <p:spPr>
          <a:xfrm>
            <a:off x="2802550" y="1551776"/>
            <a:ext cx="921344" cy="398740"/>
          </a:xfrm>
          <a:prstGeom prst="rect">
            <a:avLst/>
          </a:prstGeom>
        </p:spPr>
      </p:pic>
      <p:pic>
        <p:nvPicPr>
          <p:cNvPr id="31" name="Picture 30"/>
          <p:cNvPicPr>
            <a:picLocks noChangeAspect="1"/>
          </p:cNvPicPr>
          <p:nvPr/>
        </p:nvPicPr>
        <p:blipFill>
          <a:blip r:embed="rId7"/>
          <a:stretch>
            <a:fillRect/>
          </a:stretch>
        </p:blipFill>
        <p:spPr>
          <a:xfrm>
            <a:off x="4148143" y="3656120"/>
            <a:ext cx="1846321" cy="925009"/>
          </a:xfrm>
          <a:prstGeom prst="rect">
            <a:avLst/>
          </a:prstGeom>
        </p:spPr>
      </p:pic>
      <p:pic>
        <p:nvPicPr>
          <p:cNvPr id="32" name="Picture 31"/>
          <p:cNvPicPr>
            <a:picLocks noChangeAspect="1"/>
          </p:cNvPicPr>
          <p:nvPr/>
        </p:nvPicPr>
        <p:blipFill>
          <a:blip r:embed="rId8"/>
          <a:stretch>
            <a:fillRect/>
          </a:stretch>
        </p:blipFill>
        <p:spPr>
          <a:xfrm>
            <a:off x="6407019" y="3641819"/>
            <a:ext cx="1720292" cy="887195"/>
          </a:xfrm>
          <a:prstGeom prst="rect">
            <a:avLst/>
          </a:prstGeom>
        </p:spPr>
      </p:pic>
      <p:sp>
        <p:nvSpPr>
          <p:cNvPr id="33" name="TextBox 32"/>
          <p:cNvSpPr txBox="1"/>
          <p:nvPr/>
        </p:nvSpPr>
        <p:spPr>
          <a:xfrm>
            <a:off x="2170906" y="6173918"/>
            <a:ext cx="7850188" cy="46166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nl-NL" sz="2400" dirty="0">
                <a:solidFill>
                  <a:schemeClr val="bg1"/>
                </a:solidFill>
              </a:rPr>
              <a:t>Instructie- en voorbeeldactiviteiten meegeleverd!</a:t>
            </a:r>
          </a:p>
        </p:txBody>
      </p:sp>
      <p:sp>
        <p:nvSpPr>
          <p:cNvPr id="17" name="_s1032">
            <a:extLst>
              <a:ext uri="{FF2B5EF4-FFF2-40B4-BE49-F238E27FC236}">
                <a16:creationId xmlns:a16="http://schemas.microsoft.com/office/drawing/2014/main" id="{170B0E76-9E3B-BF49-8C97-CC6BA9F4A28B}"/>
              </a:ext>
            </a:extLst>
          </p:cNvPr>
          <p:cNvSpPr>
            <a:spLocks noChangeArrowheads="1"/>
          </p:cNvSpPr>
          <p:nvPr/>
        </p:nvSpPr>
        <p:spPr bwMode="auto">
          <a:xfrm>
            <a:off x="8472816" y="1144186"/>
            <a:ext cx="2120922" cy="1703087"/>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lIns="0" tIns="0" rIns="0" bIns="0" anchor="t"/>
          <a:lstStyle/>
          <a:p>
            <a:pPr algn="ctr">
              <a:defRPr/>
            </a:pPr>
            <a:r>
              <a:rPr lang="en-US" sz="1600" b="1" dirty="0" err="1"/>
              <a:t>Synchroon</a:t>
            </a:r>
            <a:r>
              <a:rPr lang="en-US" sz="1600" b="1" dirty="0"/>
              <a:t> video </a:t>
            </a:r>
            <a:br>
              <a:rPr lang="en-US" sz="1600" b="1" dirty="0"/>
            </a:br>
            <a:br>
              <a:rPr lang="en-US" sz="1600" b="1" dirty="0"/>
            </a:br>
            <a:endParaRPr lang="en-US" sz="1400" b="1" dirty="0"/>
          </a:p>
          <a:p>
            <a:pPr algn="ctr">
              <a:defRPr/>
            </a:pPr>
            <a:endParaRPr lang="en-US" sz="1600" b="1" dirty="0"/>
          </a:p>
          <a:p>
            <a:pPr algn="ctr">
              <a:defRPr/>
            </a:pPr>
            <a:endParaRPr lang="en-US" sz="1600" b="1" dirty="0"/>
          </a:p>
          <a:p>
            <a:pPr algn="ctr">
              <a:defRPr/>
            </a:pPr>
            <a:endParaRPr lang="en-US" sz="1600" b="1" dirty="0"/>
          </a:p>
          <a:p>
            <a:pPr algn="ctr">
              <a:defRPr/>
            </a:pPr>
            <a:r>
              <a:rPr lang="en-US" sz="1600" b="1" dirty="0"/>
              <a:t> </a:t>
            </a:r>
          </a:p>
        </p:txBody>
      </p:sp>
      <p:sp>
        <p:nvSpPr>
          <p:cNvPr id="18" name="_s1032">
            <a:extLst>
              <a:ext uri="{FF2B5EF4-FFF2-40B4-BE49-F238E27FC236}">
                <a16:creationId xmlns:a16="http://schemas.microsoft.com/office/drawing/2014/main" id="{266A4E5A-B543-864A-9D33-0E82685C3B79}"/>
              </a:ext>
            </a:extLst>
          </p:cNvPr>
          <p:cNvSpPr>
            <a:spLocks noChangeArrowheads="1"/>
          </p:cNvSpPr>
          <p:nvPr/>
        </p:nvSpPr>
        <p:spPr bwMode="auto">
          <a:xfrm>
            <a:off x="8472816" y="3018959"/>
            <a:ext cx="2120922" cy="1810548"/>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lIns="0" tIns="0" rIns="0" bIns="0" anchor="t"/>
          <a:lstStyle/>
          <a:p>
            <a:pPr algn="ctr">
              <a:defRPr/>
            </a:pPr>
            <a:r>
              <a:rPr lang="en-US" sz="1600" b="1" dirty="0" err="1"/>
              <a:t>Spectrometrie</a:t>
            </a:r>
            <a:br>
              <a:rPr lang="en-US" sz="1600" b="1" dirty="0"/>
            </a:br>
            <a:br>
              <a:rPr lang="en-US" sz="1600" b="1" dirty="0"/>
            </a:br>
            <a:endParaRPr lang="en-US" sz="1400" b="1" dirty="0"/>
          </a:p>
          <a:p>
            <a:pPr algn="ctr">
              <a:defRPr/>
            </a:pPr>
            <a:endParaRPr lang="en-US" sz="1600" b="1" dirty="0"/>
          </a:p>
          <a:p>
            <a:pPr algn="ctr">
              <a:defRPr/>
            </a:pPr>
            <a:endParaRPr lang="en-US" sz="1600" b="1" dirty="0"/>
          </a:p>
          <a:p>
            <a:pPr algn="ctr">
              <a:defRPr/>
            </a:pPr>
            <a:endParaRPr lang="en-US" sz="1600" b="1" dirty="0"/>
          </a:p>
          <a:p>
            <a:pPr algn="ctr">
              <a:defRPr/>
            </a:pPr>
            <a:r>
              <a:rPr lang="en-US" sz="1600" b="1" dirty="0"/>
              <a:t> </a:t>
            </a:r>
          </a:p>
        </p:txBody>
      </p:sp>
      <p:pic>
        <p:nvPicPr>
          <p:cNvPr id="3" name="Picture 2">
            <a:extLst>
              <a:ext uri="{FF2B5EF4-FFF2-40B4-BE49-F238E27FC236}">
                <a16:creationId xmlns:a16="http://schemas.microsoft.com/office/drawing/2014/main" id="{6BCB4B15-DC92-1B40-BE25-A7F555EF9AF8}"/>
              </a:ext>
            </a:extLst>
          </p:cNvPr>
          <p:cNvPicPr>
            <a:picLocks noChangeAspect="1"/>
          </p:cNvPicPr>
          <p:nvPr/>
        </p:nvPicPr>
        <p:blipFill>
          <a:blip r:embed="rId9"/>
          <a:stretch>
            <a:fillRect/>
          </a:stretch>
        </p:blipFill>
        <p:spPr>
          <a:xfrm>
            <a:off x="8618458" y="3511787"/>
            <a:ext cx="1829636" cy="1092320"/>
          </a:xfrm>
          <a:prstGeom prst="rect">
            <a:avLst/>
          </a:prstGeom>
        </p:spPr>
      </p:pic>
      <p:pic>
        <p:nvPicPr>
          <p:cNvPr id="4" name="Picture 3">
            <a:extLst>
              <a:ext uri="{FF2B5EF4-FFF2-40B4-BE49-F238E27FC236}">
                <a16:creationId xmlns:a16="http://schemas.microsoft.com/office/drawing/2014/main" id="{1F7E80B6-6C5D-7148-95E3-48A7E46073D4}"/>
              </a:ext>
            </a:extLst>
          </p:cNvPr>
          <p:cNvPicPr>
            <a:picLocks noChangeAspect="1"/>
          </p:cNvPicPr>
          <p:nvPr/>
        </p:nvPicPr>
        <p:blipFill>
          <a:blip r:embed="rId10"/>
          <a:stretch>
            <a:fillRect/>
          </a:stretch>
        </p:blipFill>
        <p:spPr>
          <a:xfrm>
            <a:off x="8761666" y="1512872"/>
            <a:ext cx="1543223" cy="1157417"/>
          </a:xfrm>
          <a:prstGeom prst="rect">
            <a:avLst/>
          </a:prstGeom>
        </p:spPr>
      </p:pic>
      <p:sp>
        <p:nvSpPr>
          <p:cNvPr id="21" name="_s1032">
            <a:extLst>
              <a:ext uri="{FF2B5EF4-FFF2-40B4-BE49-F238E27FC236}">
                <a16:creationId xmlns:a16="http://schemas.microsoft.com/office/drawing/2014/main" id="{038A4D6C-A77E-8048-AE90-B1AE0AA5EECA}"/>
              </a:ext>
            </a:extLst>
          </p:cNvPr>
          <p:cNvSpPr>
            <a:spLocks noChangeArrowheads="1"/>
          </p:cNvSpPr>
          <p:nvPr/>
        </p:nvSpPr>
        <p:spPr bwMode="auto">
          <a:xfrm>
            <a:off x="4070056" y="4936200"/>
            <a:ext cx="4257571" cy="1107985"/>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lIns="0" tIns="0" rIns="0" bIns="0" anchor="t"/>
          <a:lstStyle/>
          <a:p>
            <a:pPr>
              <a:defRPr/>
            </a:pPr>
            <a:endParaRPr lang="en-US" sz="1600" b="1" dirty="0"/>
          </a:p>
          <a:p>
            <a:pPr>
              <a:defRPr/>
            </a:pPr>
            <a:r>
              <a:rPr lang="en-US" sz="1600" b="1" dirty="0"/>
              <a:t>Spreadsheet</a:t>
            </a:r>
            <a:br>
              <a:rPr lang="en-US" sz="1600" b="1" dirty="0"/>
            </a:br>
            <a:endParaRPr lang="en-US" sz="1600" b="1" dirty="0"/>
          </a:p>
          <a:p>
            <a:pPr>
              <a:defRPr/>
            </a:pPr>
            <a:endParaRPr lang="en-US" sz="1600" b="1" dirty="0"/>
          </a:p>
          <a:p>
            <a:pPr>
              <a:defRPr/>
            </a:pPr>
            <a:endParaRPr lang="en-US" sz="1600" b="1" dirty="0"/>
          </a:p>
          <a:p>
            <a:pPr>
              <a:defRPr/>
            </a:pPr>
            <a:r>
              <a:rPr lang="en-US" sz="1600" b="1" dirty="0"/>
              <a:t> </a:t>
            </a:r>
          </a:p>
        </p:txBody>
      </p:sp>
      <p:pic>
        <p:nvPicPr>
          <p:cNvPr id="5" name="Picture 4">
            <a:extLst>
              <a:ext uri="{FF2B5EF4-FFF2-40B4-BE49-F238E27FC236}">
                <a16:creationId xmlns:a16="http://schemas.microsoft.com/office/drawing/2014/main" id="{901462EF-8FC4-374D-A66A-B8A5CA73F7DE}"/>
              </a:ext>
            </a:extLst>
          </p:cNvPr>
          <p:cNvPicPr>
            <a:picLocks noChangeAspect="1"/>
          </p:cNvPicPr>
          <p:nvPr/>
        </p:nvPicPr>
        <p:blipFill>
          <a:blip r:embed="rId11"/>
          <a:stretch>
            <a:fillRect/>
          </a:stretch>
        </p:blipFill>
        <p:spPr>
          <a:xfrm>
            <a:off x="5832103" y="5025987"/>
            <a:ext cx="2295208" cy="880355"/>
          </a:xfrm>
          <a:prstGeom prst="rect">
            <a:avLst/>
          </a:prstGeom>
        </p:spPr>
      </p:pic>
      <p:pic>
        <p:nvPicPr>
          <p:cNvPr id="7" name="Picture 3">
            <a:extLst>
              <a:ext uri="{FF2B5EF4-FFF2-40B4-BE49-F238E27FC236}">
                <a16:creationId xmlns:a16="http://schemas.microsoft.com/office/drawing/2014/main" id="{89FC70DD-877E-7201-AB6D-761955244941}"/>
              </a:ext>
            </a:extLst>
          </p:cNvPr>
          <p:cNvPicPr>
            <a:picLocks noChangeAspect="1"/>
          </p:cNvPicPr>
          <p:nvPr/>
        </p:nvPicPr>
        <p:blipFill>
          <a:blip r:embed="rId12"/>
          <a:stretch>
            <a:fillRect/>
          </a:stretch>
        </p:blipFill>
        <p:spPr>
          <a:xfrm>
            <a:off x="11042920" y="5900961"/>
            <a:ext cx="948150" cy="820514"/>
          </a:xfrm>
          <a:prstGeom prst="rect">
            <a:avLst/>
          </a:prstGeom>
        </p:spPr>
      </p:pic>
      <p:pic>
        <p:nvPicPr>
          <p:cNvPr id="15" name="Afbeelding 10">
            <a:extLst>
              <a:ext uri="{FF2B5EF4-FFF2-40B4-BE49-F238E27FC236}">
                <a16:creationId xmlns:a16="http://schemas.microsoft.com/office/drawing/2014/main" id="{6D59184D-8EDF-0925-EA38-940FCB9016E5}"/>
              </a:ext>
            </a:extLst>
          </p:cNvPr>
          <p:cNvPicPr>
            <a:picLocks noChangeAspect="1"/>
          </p:cNvPicPr>
          <p:nvPr/>
        </p:nvPicPr>
        <p:blipFill>
          <a:blip r:embed="rId13"/>
          <a:stretch>
            <a:fillRect/>
          </a:stretch>
        </p:blipFill>
        <p:spPr>
          <a:xfrm>
            <a:off x="3603058" y="891258"/>
            <a:ext cx="8010838" cy="18290"/>
          </a:xfrm>
          <a:prstGeom prst="rect">
            <a:avLst/>
          </a:prstGeom>
        </p:spPr>
      </p:pic>
      <p:sp>
        <p:nvSpPr>
          <p:cNvPr id="20" name="Tekstvak 11">
            <a:extLst>
              <a:ext uri="{FF2B5EF4-FFF2-40B4-BE49-F238E27FC236}">
                <a16:creationId xmlns:a16="http://schemas.microsoft.com/office/drawing/2014/main" id="{E8B3E0BA-D8EB-B173-4D62-6FB662192BAD}"/>
              </a:ext>
            </a:extLst>
          </p:cNvPr>
          <p:cNvSpPr txBox="1"/>
          <p:nvPr/>
        </p:nvSpPr>
        <p:spPr>
          <a:xfrm>
            <a:off x="6922256" y="368038"/>
            <a:ext cx="4626588" cy="523220"/>
          </a:xfrm>
          <a:prstGeom prst="rect">
            <a:avLst/>
          </a:prstGeom>
          <a:noFill/>
        </p:spPr>
        <p:txBody>
          <a:bodyPr wrap="none" rtlCol="0">
            <a:spAutoFit/>
          </a:bodyPr>
          <a:lstStyle/>
          <a:p>
            <a:r>
              <a:rPr lang="nl-NL" sz="2800" dirty="0">
                <a:solidFill>
                  <a:srgbClr val="C00000"/>
                </a:solidFill>
                <a:latin typeface="Arial" panose="020B0604020202020204" pitchFamily="34" charset="0"/>
                <a:cs typeface="Arial" panose="020B0604020202020204" pitchFamily="34" charset="0"/>
              </a:rPr>
              <a:t>Mogelijkheden van Coach 7</a:t>
            </a:r>
          </a:p>
        </p:txBody>
      </p:sp>
    </p:spTree>
    <p:extLst>
      <p:ext uri="{BB962C8B-B14F-4D97-AF65-F5344CB8AC3E}">
        <p14:creationId xmlns:p14="http://schemas.microsoft.com/office/powerpoint/2010/main" val="218361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F2E2E0-CFEE-BDD6-3445-C6E7A2944164}"/>
              </a:ext>
            </a:extLst>
          </p:cNvPr>
          <p:cNvSpPr>
            <a:spLocks noGrp="1"/>
          </p:cNvSpPr>
          <p:nvPr>
            <p:ph idx="1"/>
          </p:nvPr>
        </p:nvSpPr>
        <p:spPr/>
        <p:txBody>
          <a:bodyPr/>
          <a:lstStyle/>
          <a:p>
            <a:r>
              <a:rPr lang="nl-NL" dirty="0"/>
              <a:t>Longvolume, ook in grafiek zichtbaar maken </a:t>
            </a:r>
          </a:p>
          <a:p>
            <a:r>
              <a:rPr lang="nl-NL" dirty="0"/>
              <a:t>Hartslag – traplopen, energiedrankje, idee van HRV...</a:t>
            </a:r>
          </a:p>
          <a:p>
            <a:r>
              <a:rPr lang="nl-NL" dirty="0"/>
              <a:t>Fotosynthese</a:t>
            </a:r>
          </a:p>
          <a:p>
            <a:r>
              <a:rPr lang="nl-NL" dirty="0"/>
              <a:t>Veldwerk, wat is er in de buurt te bedenken...</a:t>
            </a:r>
          </a:p>
          <a:p>
            <a:r>
              <a:rPr lang="nl-NL" dirty="0"/>
              <a:t>Ecosystemen: werken met modellen</a:t>
            </a:r>
          </a:p>
          <a:p>
            <a:r>
              <a:rPr lang="nl-NL" dirty="0"/>
              <a:t>Fysiologie: werken met modellen</a:t>
            </a:r>
          </a:p>
        </p:txBody>
      </p:sp>
      <p:pic>
        <p:nvPicPr>
          <p:cNvPr id="4" name="Afbeelding 10">
            <a:extLst>
              <a:ext uri="{FF2B5EF4-FFF2-40B4-BE49-F238E27FC236}">
                <a16:creationId xmlns:a16="http://schemas.microsoft.com/office/drawing/2014/main" id="{945D5F4E-1F7C-C615-EC14-5224CFE55370}"/>
              </a:ext>
            </a:extLst>
          </p:cNvPr>
          <p:cNvPicPr>
            <a:picLocks noChangeAspect="1"/>
          </p:cNvPicPr>
          <p:nvPr/>
        </p:nvPicPr>
        <p:blipFill>
          <a:blip r:embed="rId2"/>
          <a:stretch>
            <a:fillRect/>
          </a:stretch>
        </p:blipFill>
        <p:spPr>
          <a:xfrm>
            <a:off x="3603058" y="891258"/>
            <a:ext cx="8010838" cy="18290"/>
          </a:xfrm>
          <a:prstGeom prst="rect">
            <a:avLst/>
          </a:prstGeom>
          <a:solidFill>
            <a:srgbClr val="C00000"/>
          </a:solidFill>
          <a:ln>
            <a:solidFill>
              <a:srgbClr val="C00000"/>
            </a:solidFill>
          </a:ln>
        </p:spPr>
      </p:pic>
      <p:sp>
        <p:nvSpPr>
          <p:cNvPr id="5" name="Tekstvak 11">
            <a:extLst>
              <a:ext uri="{FF2B5EF4-FFF2-40B4-BE49-F238E27FC236}">
                <a16:creationId xmlns:a16="http://schemas.microsoft.com/office/drawing/2014/main" id="{6D1ACC3F-23E9-B801-5EF9-E46897789364}"/>
              </a:ext>
            </a:extLst>
          </p:cNvPr>
          <p:cNvSpPr txBox="1"/>
          <p:nvPr/>
        </p:nvSpPr>
        <p:spPr>
          <a:xfrm>
            <a:off x="7107534" y="386328"/>
            <a:ext cx="2924198" cy="523220"/>
          </a:xfrm>
          <a:prstGeom prst="rect">
            <a:avLst/>
          </a:prstGeom>
          <a:noFill/>
        </p:spPr>
        <p:txBody>
          <a:bodyPr wrap="none" rtlCol="0">
            <a:spAutoFit/>
          </a:bodyPr>
          <a:lstStyle/>
          <a:p>
            <a:r>
              <a:rPr lang="nl-NL" sz="2800" dirty="0">
                <a:solidFill>
                  <a:srgbClr val="C00000"/>
                </a:solidFill>
                <a:latin typeface="Arial" panose="020B0604020202020204" pitchFamily="34" charset="0"/>
                <a:cs typeface="Arial" panose="020B0604020202020204" pitchFamily="34" charset="0"/>
              </a:rPr>
              <a:t>Biologie: practica</a:t>
            </a:r>
          </a:p>
        </p:txBody>
      </p:sp>
      <p:pic>
        <p:nvPicPr>
          <p:cNvPr id="6" name="Picture 3">
            <a:extLst>
              <a:ext uri="{FF2B5EF4-FFF2-40B4-BE49-F238E27FC236}">
                <a16:creationId xmlns:a16="http://schemas.microsoft.com/office/drawing/2014/main" id="{AE4915F6-591D-4CB9-4B07-2E3BC023B62B}"/>
              </a:ext>
            </a:extLst>
          </p:cNvPr>
          <p:cNvPicPr>
            <a:picLocks noChangeAspect="1"/>
          </p:cNvPicPr>
          <p:nvPr/>
        </p:nvPicPr>
        <p:blipFill>
          <a:blip r:embed="rId3"/>
          <a:stretch>
            <a:fillRect/>
          </a:stretch>
        </p:blipFill>
        <p:spPr>
          <a:xfrm>
            <a:off x="11042920" y="5900961"/>
            <a:ext cx="948150" cy="820514"/>
          </a:xfrm>
          <a:prstGeom prst="rect">
            <a:avLst/>
          </a:prstGeom>
        </p:spPr>
      </p:pic>
    </p:spTree>
    <p:extLst>
      <p:ext uri="{BB962C8B-B14F-4D97-AF65-F5344CB8AC3E}">
        <p14:creationId xmlns:p14="http://schemas.microsoft.com/office/powerpoint/2010/main" val="11420824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77B6CA-DC29-77EA-AD6D-C0F8CB4DAB1F}"/>
              </a:ext>
            </a:extLst>
          </p:cNvPr>
          <p:cNvSpPr>
            <a:spLocks noGrp="1"/>
          </p:cNvSpPr>
          <p:nvPr>
            <p:ph idx="1"/>
          </p:nvPr>
        </p:nvSpPr>
        <p:spPr/>
        <p:txBody>
          <a:bodyPr/>
          <a:lstStyle/>
          <a:p>
            <a:r>
              <a:rPr lang="nl-NL" dirty="0"/>
              <a:t>Ll een onderzoeksopzet laten beoordelen (evt aanpassen)</a:t>
            </a:r>
          </a:p>
          <a:p>
            <a:r>
              <a:rPr lang="nl-NL" dirty="0"/>
              <a:t>Een gegeven set meetwaarden laten verwerken en beoordelen</a:t>
            </a:r>
          </a:p>
          <a:p>
            <a:r>
              <a:rPr lang="nl-NL" dirty="0"/>
              <a:t>Een model gebruiken en beoordelen op de betrouwbaarheid en grenzen</a:t>
            </a:r>
          </a:p>
          <a:p>
            <a:r>
              <a:rPr lang="nl-NL" dirty="0"/>
              <a:t>Gegeven een ‘probleem’ ll een onderzoeksopzet laten maken.</a:t>
            </a:r>
          </a:p>
          <a:p>
            <a:r>
              <a:rPr lang="nl-NL" dirty="0"/>
              <a:t>Een claim van een influencer laten onderzoeken.</a:t>
            </a:r>
          </a:p>
          <a:p>
            <a:endParaRPr lang="nl-NL" dirty="0"/>
          </a:p>
          <a:p>
            <a:endParaRPr lang="nl-NL" dirty="0"/>
          </a:p>
        </p:txBody>
      </p:sp>
      <p:pic>
        <p:nvPicPr>
          <p:cNvPr id="4" name="Afbeelding 10">
            <a:extLst>
              <a:ext uri="{FF2B5EF4-FFF2-40B4-BE49-F238E27FC236}">
                <a16:creationId xmlns:a16="http://schemas.microsoft.com/office/drawing/2014/main" id="{D66350F3-6C32-65FA-DB1D-8E07FDB3C582}"/>
              </a:ext>
            </a:extLst>
          </p:cNvPr>
          <p:cNvPicPr>
            <a:picLocks noChangeAspect="1"/>
          </p:cNvPicPr>
          <p:nvPr/>
        </p:nvPicPr>
        <p:blipFill>
          <a:blip r:embed="rId2"/>
          <a:stretch>
            <a:fillRect/>
          </a:stretch>
        </p:blipFill>
        <p:spPr>
          <a:xfrm>
            <a:off x="3603058" y="891258"/>
            <a:ext cx="8010838" cy="18290"/>
          </a:xfrm>
          <a:prstGeom prst="rect">
            <a:avLst/>
          </a:prstGeom>
          <a:solidFill>
            <a:srgbClr val="C00000"/>
          </a:solidFill>
          <a:ln>
            <a:solidFill>
              <a:srgbClr val="C00000"/>
            </a:solidFill>
          </a:ln>
        </p:spPr>
      </p:pic>
      <p:sp>
        <p:nvSpPr>
          <p:cNvPr id="5" name="Tekstvak 11">
            <a:extLst>
              <a:ext uri="{FF2B5EF4-FFF2-40B4-BE49-F238E27FC236}">
                <a16:creationId xmlns:a16="http://schemas.microsoft.com/office/drawing/2014/main" id="{6386576B-E4B2-3D33-7F93-E0360895AF80}"/>
              </a:ext>
            </a:extLst>
          </p:cNvPr>
          <p:cNvSpPr txBox="1"/>
          <p:nvPr/>
        </p:nvSpPr>
        <p:spPr>
          <a:xfrm>
            <a:off x="7107534" y="386328"/>
            <a:ext cx="2998128" cy="523220"/>
          </a:xfrm>
          <a:prstGeom prst="rect">
            <a:avLst/>
          </a:prstGeom>
          <a:noFill/>
        </p:spPr>
        <p:txBody>
          <a:bodyPr wrap="none" rtlCol="0">
            <a:spAutoFit/>
          </a:bodyPr>
          <a:lstStyle/>
          <a:p>
            <a:r>
              <a:rPr lang="nl-NL" sz="2800" dirty="0">
                <a:solidFill>
                  <a:srgbClr val="C00000"/>
                </a:solidFill>
                <a:latin typeface="Arial" panose="020B0604020202020204" pitchFamily="34" charset="0"/>
                <a:cs typeface="Arial" panose="020B0604020202020204" pitchFamily="34" charset="0"/>
              </a:rPr>
              <a:t>Biologie: Toetsing</a:t>
            </a:r>
          </a:p>
        </p:txBody>
      </p:sp>
      <p:pic>
        <p:nvPicPr>
          <p:cNvPr id="6" name="Picture 3">
            <a:extLst>
              <a:ext uri="{FF2B5EF4-FFF2-40B4-BE49-F238E27FC236}">
                <a16:creationId xmlns:a16="http://schemas.microsoft.com/office/drawing/2014/main" id="{853BBA4B-B11D-EE1F-98AB-6E16837DCA2B}"/>
              </a:ext>
            </a:extLst>
          </p:cNvPr>
          <p:cNvPicPr>
            <a:picLocks noChangeAspect="1"/>
          </p:cNvPicPr>
          <p:nvPr/>
        </p:nvPicPr>
        <p:blipFill>
          <a:blip r:embed="rId3"/>
          <a:stretch>
            <a:fillRect/>
          </a:stretch>
        </p:blipFill>
        <p:spPr>
          <a:xfrm>
            <a:off x="11042920" y="5900961"/>
            <a:ext cx="948150" cy="820514"/>
          </a:xfrm>
          <a:prstGeom prst="rect">
            <a:avLst/>
          </a:prstGeom>
        </p:spPr>
      </p:pic>
    </p:spTree>
    <p:extLst>
      <p:ext uri="{BB962C8B-B14F-4D97-AF65-F5344CB8AC3E}">
        <p14:creationId xmlns:p14="http://schemas.microsoft.com/office/powerpoint/2010/main" val="3301292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00B8E3-7802-88D2-F765-23BAD7C473E9}"/>
              </a:ext>
            </a:extLst>
          </p:cNvPr>
          <p:cNvSpPr>
            <a:spLocks noGrp="1"/>
          </p:cNvSpPr>
          <p:nvPr>
            <p:ph type="title"/>
          </p:nvPr>
        </p:nvSpPr>
        <p:spPr/>
        <p:txBody>
          <a:bodyPr/>
          <a:lstStyle/>
          <a:p>
            <a:pPr algn="ctr"/>
            <a:r>
              <a:rPr lang="nl-NL" dirty="0"/>
              <a:t>Graag een evaluatie!</a:t>
            </a:r>
          </a:p>
        </p:txBody>
      </p:sp>
      <p:sp>
        <p:nvSpPr>
          <p:cNvPr id="4" name="Footer Placeholder 1">
            <a:extLst>
              <a:ext uri="{FF2B5EF4-FFF2-40B4-BE49-F238E27FC236}">
                <a16:creationId xmlns:a16="http://schemas.microsoft.com/office/drawing/2014/main" id="{23532919-26B5-8003-6A9B-444CBBDDB071}"/>
              </a:ext>
            </a:extLst>
          </p:cNvPr>
          <p:cNvSpPr>
            <a:spLocks noGrp="1"/>
          </p:cNvSpPr>
          <p:nvPr>
            <p:ph type="ftr" sz="quarter" idx="11"/>
          </p:nvPr>
        </p:nvSpPr>
        <p:spPr>
          <a:xfrm>
            <a:off x="4038600" y="6356350"/>
            <a:ext cx="4114800" cy="365125"/>
          </a:xfrm>
        </p:spPr>
        <p:txBody>
          <a:bodyPr/>
          <a:lstStyle/>
          <a:p>
            <a:pPr>
              <a:defRPr/>
            </a:pPr>
            <a:r>
              <a:rPr lang="en-US" dirty="0"/>
              <a:t>www.cma-science.nl</a:t>
            </a:r>
          </a:p>
        </p:txBody>
      </p:sp>
      <p:pic>
        <p:nvPicPr>
          <p:cNvPr id="5" name="Picture 3">
            <a:extLst>
              <a:ext uri="{FF2B5EF4-FFF2-40B4-BE49-F238E27FC236}">
                <a16:creationId xmlns:a16="http://schemas.microsoft.com/office/drawing/2014/main" id="{42115480-BDB8-A328-2FCC-27798B9E8535}"/>
              </a:ext>
            </a:extLst>
          </p:cNvPr>
          <p:cNvPicPr>
            <a:picLocks noChangeAspect="1"/>
          </p:cNvPicPr>
          <p:nvPr/>
        </p:nvPicPr>
        <p:blipFill>
          <a:blip r:embed="rId2"/>
          <a:stretch>
            <a:fillRect/>
          </a:stretch>
        </p:blipFill>
        <p:spPr>
          <a:xfrm>
            <a:off x="11042920" y="5900961"/>
            <a:ext cx="948150" cy="820514"/>
          </a:xfrm>
          <a:prstGeom prst="rect">
            <a:avLst/>
          </a:prstGeom>
        </p:spPr>
      </p:pic>
      <p:pic>
        <p:nvPicPr>
          <p:cNvPr id="1026" name="Picture 2">
            <a:extLst>
              <a:ext uri="{FF2B5EF4-FFF2-40B4-BE49-F238E27FC236}">
                <a16:creationId xmlns:a16="http://schemas.microsoft.com/office/drawing/2014/main" id="{DEDD1EA6-D8BA-CEBD-1B82-96080254E66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67250" y="2572544"/>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0431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912D1-05ED-468B-38F3-F1CE8C00878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1A6C7D-BE8B-013F-260B-738B3C7D5A06}"/>
              </a:ext>
            </a:extLst>
          </p:cNvPr>
          <p:cNvSpPr>
            <a:spLocks noGrp="1"/>
          </p:cNvSpPr>
          <p:nvPr>
            <p:ph idx="1"/>
          </p:nvPr>
        </p:nvSpPr>
        <p:spPr>
          <a:xfrm>
            <a:off x="730188" y="1381124"/>
            <a:ext cx="10515600" cy="4351338"/>
          </a:xfrm>
        </p:spPr>
        <p:txBody>
          <a:bodyPr/>
          <a:lstStyle/>
          <a:p>
            <a:r>
              <a:rPr lang="en-US" sz="3000" dirty="0" err="1"/>
              <a:t>Draadloze</a:t>
            </a:r>
            <a:r>
              <a:rPr lang="en-US" sz="3000" dirty="0"/>
              <a:t> </a:t>
            </a:r>
            <a:r>
              <a:rPr lang="en-US" sz="3000" dirty="0" err="1"/>
              <a:t>sensoren</a:t>
            </a:r>
            <a:endParaRPr lang="en-US" sz="3000" dirty="0"/>
          </a:p>
          <a:p>
            <a:pPr marL="0" indent="0">
              <a:buNone/>
            </a:pPr>
            <a:endParaRPr lang="en-US" sz="3000" dirty="0"/>
          </a:p>
          <a:p>
            <a:endParaRPr lang="en-US" sz="3000" dirty="0"/>
          </a:p>
          <a:p>
            <a:endParaRPr lang="en-US" sz="3000" dirty="0"/>
          </a:p>
          <a:p>
            <a:pPr marL="0" indent="0">
              <a:buNone/>
            </a:pPr>
            <a:endParaRPr lang="nl-NL" sz="3000" dirty="0"/>
          </a:p>
        </p:txBody>
      </p:sp>
      <p:sp>
        <p:nvSpPr>
          <p:cNvPr id="4" name="Tijdelijke aanduiding voor voettekst 3">
            <a:extLst>
              <a:ext uri="{FF2B5EF4-FFF2-40B4-BE49-F238E27FC236}">
                <a16:creationId xmlns:a16="http://schemas.microsoft.com/office/drawing/2014/main" id="{73B3325C-39EE-56B1-C5A6-E0885F79F5EA}"/>
              </a:ext>
            </a:extLst>
          </p:cNvPr>
          <p:cNvSpPr>
            <a:spLocks noGrp="1"/>
          </p:cNvSpPr>
          <p:nvPr>
            <p:ph type="ftr" sz="quarter" idx="11"/>
          </p:nvPr>
        </p:nvSpPr>
        <p:spPr/>
        <p:txBody>
          <a:bodyPr/>
          <a:lstStyle/>
          <a:p>
            <a:pPr>
              <a:defRPr/>
            </a:pPr>
            <a:r>
              <a:rPr lang="en-US"/>
              <a:t>www.cma-science.nl</a:t>
            </a:r>
          </a:p>
        </p:txBody>
      </p:sp>
      <p:pic>
        <p:nvPicPr>
          <p:cNvPr id="3" name="Picture 2" descr="Draadloze Sensoren">
            <a:extLst>
              <a:ext uri="{FF2B5EF4-FFF2-40B4-BE49-F238E27FC236}">
                <a16:creationId xmlns:a16="http://schemas.microsoft.com/office/drawing/2014/main" id="{2E6AD914-F48E-6231-87DC-B0B9096406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9656" y="2066926"/>
            <a:ext cx="5976664" cy="418366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a:extLst>
              <a:ext uri="{FF2B5EF4-FFF2-40B4-BE49-F238E27FC236}">
                <a16:creationId xmlns:a16="http://schemas.microsoft.com/office/drawing/2014/main" id="{64913A9B-6895-B69A-38B5-B993B03DB0DC}"/>
              </a:ext>
            </a:extLst>
          </p:cNvPr>
          <p:cNvPicPr>
            <a:picLocks noChangeAspect="1"/>
          </p:cNvPicPr>
          <p:nvPr/>
        </p:nvPicPr>
        <p:blipFill>
          <a:blip r:embed="rId3"/>
          <a:stretch>
            <a:fillRect/>
          </a:stretch>
        </p:blipFill>
        <p:spPr>
          <a:xfrm>
            <a:off x="11042920" y="5900961"/>
            <a:ext cx="948150" cy="820514"/>
          </a:xfrm>
          <a:prstGeom prst="rect">
            <a:avLst/>
          </a:prstGeom>
        </p:spPr>
      </p:pic>
      <p:pic>
        <p:nvPicPr>
          <p:cNvPr id="10" name="Afbeelding 10">
            <a:extLst>
              <a:ext uri="{FF2B5EF4-FFF2-40B4-BE49-F238E27FC236}">
                <a16:creationId xmlns:a16="http://schemas.microsoft.com/office/drawing/2014/main" id="{3A80A74E-A687-DE67-976F-B7E5AF7258CD}"/>
              </a:ext>
            </a:extLst>
          </p:cNvPr>
          <p:cNvPicPr>
            <a:picLocks noChangeAspect="1"/>
          </p:cNvPicPr>
          <p:nvPr/>
        </p:nvPicPr>
        <p:blipFill>
          <a:blip r:embed="rId4"/>
          <a:stretch>
            <a:fillRect/>
          </a:stretch>
        </p:blipFill>
        <p:spPr>
          <a:xfrm>
            <a:off x="3603058" y="891258"/>
            <a:ext cx="8010838" cy="18290"/>
          </a:xfrm>
          <a:prstGeom prst="rect">
            <a:avLst/>
          </a:prstGeom>
        </p:spPr>
      </p:pic>
      <p:sp>
        <p:nvSpPr>
          <p:cNvPr id="11" name="Tekstvak 11">
            <a:extLst>
              <a:ext uri="{FF2B5EF4-FFF2-40B4-BE49-F238E27FC236}">
                <a16:creationId xmlns:a16="http://schemas.microsoft.com/office/drawing/2014/main" id="{CB6FE335-ABCC-A307-BAC6-948A131D01FF}"/>
              </a:ext>
            </a:extLst>
          </p:cNvPr>
          <p:cNvSpPr txBox="1"/>
          <p:nvPr/>
        </p:nvSpPr>
        <p:spPr>
          <a:xfrm>
            <a:off x="7930661" y="368038"/>
            <a:ext cx="2704587" cy="523220"/>
          </a:xfrm>
          <a:prstGeom prst="rect">
            <a:avLst/>
          </a:prstGeom>
          <a:noFill/>
        </p:spPr>
        <p:txBody>
          <a:bodyPr wrap="none" rtlCol="0">
            <a:spAutoFit/>
          </a:bodyPr>
          <a:lstStyle/>
          <a:p>
            <a:r>
              <a:rPr lang="nl-NL" sz="2800" dirty="0">
                <a:solidFill>
                  <a:srgbClr val="C00000"/>
                </a:solidFill>
                <a:latin typeface="Arial" panose="020B0604020202020204" pitchFamily="34" charset="0"/>
                <a:cs typeface="Arial" panose="020B0604020202020204" pitchFamily="34" charset="0"/>
              </a:rPr>
              <a:t>Nieuw in Coach</a:t>
            </a:r>
          </a:p>
        </p:txBody>
      </p:sp>
    </p:spTree>
    <p:extLst>
      <p:ext uri="{BB962C8B-B14F-4D97-AF65-F5344CB8AC3E}">
        <p14:creationId xmlns:p14="http://schemas.microsoft.com/office/powerpoint/2010/main" val="4017692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135188" y="1340768"/>
            <a:ext cx="8209284" cy="4176464"/>
          </a:xfrm>
        </p:spPr>
        <p:txBody>
          <a:bodyPr>
            <a:noAutofit/>
          </a:bodyPr>
          <a:lstStyle/>
          <a:p>
            <a:endParaRPr lang="en-GB" sz="2500" dirty="0"/>
          </a:p>
          <a:p>
            <a:pPr marL="0" indent="0">
              <a:buNone/>
            </a:pPr>
            <a:endParaRPr lang="en-GB" sz="2500" dirty="0"/>
          </a:p>
        </p:txBody>
      </p:sp>
      <p:sp>
        <p:nvSpPr>
          <p:cNvPr id="2" name="Footer Placeholder 1"/>
          <p:cNvSpPr>
            <a:spLocks noGrp="1"/>
          </p:cNvSpPr>
          <p:nvPr>
            <p:ph type="ftr" sz="quarter" idx="11"/>
          </p:nvPr>
        </p:nvSpPr>
        <p:spPr/>
        <p:txBody>
          <a:bodyPr/>
          <a:lstStyle/>
          <a:p>
            <a:pPr>
              <a:defRPr/>
            </a:pPr>
            <a:r>
              <a:rPr lang="en-US" dirty="0"/>
              <a:t>www.cma-science.nl</a:t>
            </a:r>
          </a:p>
        </p:txBody>
      </p:sp>
      <p:sp>
        <p:nvSpPr>
          <p:cNvPr id="9" name="Content Placeholder 2"/>
          <p:cNvSpPr txBox="1">
            <a:spLocks/>
          </p:cNvSpPr>
          <p:nvPr/>
        </p:nvSpPr>
        <p:spPr bwMode="auto">
          <a:xfrm>
            <a:off x="1847529" y="1268761"/>
            <a:ext cx="8568952" cy="4857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buNone/>
            </a:pPr>
            <a:r>
              <a:rPr lang="nl-NL" sz="2400" b="1" kern="0" dirty="0"/>
              <a:t>Voordelen van meten met de computer</a:t>
            </a:r>
          </a:p>
          <a:p>
            <a:r>
              <a:rPr lang="nl-NL" sz="2400" kern="0" dirty="0"/>
              <a:t>Snel data verzamelen</a:t>
            </a:r>
          </a:p>
          <a:p>
            <a:pPr lvl="1"/>
            <a:r>
              <a:rPr lang="nl-NL" sz="2000" kern="0" dirty="0"/>
              <a:t>Tot 1.000.000 metingen per seconde</a:t>
            </a:r>
          </a:p>
          <a:p>
            <a:r>
              <a:rPr lang="nl-NL" sz="2400" kern="0" dirty="0"/>
              <a:t>Overal meten met een datalogger</a:t>
            </a:r>
          </a:p>
          <a:p>
            <a:pPr lvl="1"/>
            <a:r>
              <a:rPr lang="nl-NL" sz="2000" kern="0" dirty="0"/>
              <a:t>Experimenten buiten de klas</a:t>
            </a:r>
          </a:p>
          <a:p>
            <a:r>
              <a:rPr lang="nl-NL" sz="2400" kern="0" dirty="0"/>
              <a:t>‘Onzichtbare’ grootheden zichtbaar maken</a:t>
            </a:r>
          </a:p>
          <a:p>
            <a:pPr lvl="1"/>
            <a:r>
              <a:rPr lang="nl-NL" sz="2000" kern="0" dirty="0"/>
              <a:t>ECG, absorptiespectrum, geluidsgolven</a:t>
            </a:r>
            <a:endParaRPr lang="nl-NL" sz="2400" b="1" kern="0" dirty="0"/>
          </a:p>
          <a:p>
            <a:pPr marL="0" indent="0">
              <a:buNone/>
            </a:pPr>
            <a:r>
              <a:rPr lang="nl-NL" sz="2400" b="1" kern="0" dirty="0"/>
              <a:t>Voordelen van Coach</a:t>
            </a:r>
          </a:p>
          <a:p>
            <a:r>
              <a:rPr lang="nl-NL" sz="2400" kern="0" dirty="0"/>
              <a:t>Breed scala aan experimenten, </a:t>
            </a:r>
            <a:br>
              <a:rPr lang="nl-NL" sz="2400" kern="0" dirty="0"/>
            </a:br>
            <a:r>
              <a:rPr lang="nl-NL" sz="2400" kern="0" dirty="0"/>
              <a:t>één softwareomgeving</a:t>
            </a:r>
          </a:p>
          <a:p>
            <a:r>
              <a:rPr lang="nl-NL" sz="2400" kern="0" dirty="0"/>
              <a:t>Uitgebreide analyse van resultaten</a:t>
            </a:r>
          </a:p>
          <a:p>
            <a:pPr marL="0" indent="0">
              <a:buNone/>
            </a:pPr>
            <a:endParaRPr lang="nl-NL" sz="2400" kern="0" dirty="0"/>
          </a:p>
        </p:txBody>
      </p:sp>
      <p:sp>
        <p:nvSpPr>
          <p:cNvPr id="3" name="Rounded Rectangle 4">
            <a:extLst>
              <a:ext uri="{FF2B5EF4-FFF2-40B4-BE49-F238E27FC236}">
                <a16:creationId xmlns:a16="http://schemas.microsoft.com/office/drawing/2014/main" id="{6F2E42CB-4F14-43DF-B61C-27D42CF150E9}"/>
              </a:ext>
            </a:extLst>
          </p:cNvPr>
          <p:cNvSpPr/>
          <p:nvPr/>
        </p:nvSpPr>
        <p:spPr>
          <a:xfrm>
            <a:off x="8324368" y="2654811"/>
            <a:ext cx="1587755" cy="685494"/>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nl-NL" sz="2000" dirty="0"/>
              <a:t>Sensor</a:t>
            </a:r>
          </a:p>
        </p:txBody>
      </p:sp>
      <p:sp>
        <p:nvSpPr>
          <p:cNvPr id="4" name="Rounded Rectangle 5">
            <a:extLst>
              <a:ext uri="{FF2B5EF4-FFF2-40B4-BE49-F238E27FC236}">
                <a16:creationId xmlns:a16="http://schemas.microsoft.com/office/drawing/2014/main" id="{0A8FEAA1-680F-4BC3-8AB7-B7CEF8FDE4A9}"/>
              </a:ext>
            </a:extLst>
          </p:cNvPr>
          <p:cNvSpPr/>
          <p:nvPr/>
        </p:nvSpPr>
        <p:spPr>
          <a:xfrm>
            <a:off x="8324368" y="3858736"/>
            <a:ext cx="1587755" cy="685494"/>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nl-NL" sz="2000" dirty="0"/>
              <a:t>Interface</a:t>
            </a:r>
          </a:p>
        </p:txBody>
      </p:sp>
      <p:sp>
        <p:nvSpPr>
          <p:cNvPr id="7" name="Rounded Rectangle 6">
            <a:extLst>
              <a:ext uri="{FF2B5EF4-FFF2-40B4-BE49-F238E27FC236}">
                <a16:creationId xmlns:a16="http://schemas.microsoft.com/office/drawing/2014/main" id="{FF3785DB-5D55-4E56-978C-D5B15A07D45A}"/>
              </a:ext>
            </a:extLst>
          </p:cNvPr>
          <p:cNvSpPr/>
          <p:nvPr/>
        </p:nvSpPr>
        <p:spPr>
          <a:xfrm>
            <a:off x="8324369" y="5012294"/>
            <a:ext cx="1587755" cy="685494"/>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nl-NL" sz="2000"/>
              <a:t>Computer</a:t>
            </a:r>
          </a:p>
        </p:txBody>
      </p:sp>
      <p:cxnSp>
        <p:nvCxnSpPr>
          <p:cNvPr id="11" name="Straight Arrow Connector 10">
            <a:extLst>
              <a:ext uri="{FF2B5EF4-FFF2-40B4-BE49-F238E27FC236}">
                <a16:creationId xmlns:a16="http://schemas.microsoft.com/office/drawing/2014/main" id="{06573AEC-406C-42F6-BEA5-2F751B0EA225}"/>
              </a:ext>
            </a:extLst>
          </p:cNvPr>
          <p:cNvCxnSpPr>
            <a:cxnSpLocks/>
            <a:stCxn id="4" idx="2"/>
            <a:endCxn id="7" idx="0"/>
          </p:cNvCxnSpPr>
          <p:nvPr/>
        </p:nvCxnSpPr>
        <p:spPr>
          <a:xfrm>
            <a:off x="9118246" y="4544230"/>
            <a:ext cx="1" cy="468064"/>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12" name="Straight Arrow Connector 14">
            <a:extLst>
              <a:ext uri="{FF2B5EF4-FFF2-40B4-BE49-F238E27FC236}">
                <a16:creationId xmlns:a16="http://schemas.microsoft.com/office/drawing/2014/main" id="{A3C3FCE5-D412-4B22-830B-BD94FF7C6A0A}"/>
              </a:ext>
            </a:extLst>
          </p:cNvPr>
          <p:cNvCxnSpPr>
            <a:cxnSpLocks/>
            <a:stCxn id="3" idx="2"/>
            <a:endCxn id="4" idx="0"/>
          </p:cNvCxnSpPr>
          <p:nvPr/>
        </p:nvCxnSpPr>
        <p:spPr>
          <a:xfrm>
            <a:off x="9118245" y="3340306"/>
            <a:ext cx="0" cy="518431"/>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sp>
        <p:nvSpPr>
          <p:cNvPr id="17" name="Rounded Rectangle 4">
            <a:extLst>
              <a:ext uri="{FF2B5EF4-FFF2-40B4-BE49-F238E27FC236}">
                <a16:creationId xmlns:a16="http://schemas.microsoft.com/office/drawing/2014/main" id="{496EB721-AA92-6E72-8AF3-A1A19B7333CE}"/>
              </a:ext>
            </a:extLst>
          </p:cNvPr>
          <p:cNvSpPr/>
          <p:nvPr/>
        </p:nvSpPr>
        <p:spPr>
          <a:xfrm>
            <a:off x="8328249" y="1573964"/>
            <a:ext cx="1587755" cy="685494"/>
          </a:xfrm>
          <a:prstGeom prst="roundRect">
            <a:avLst/>
          </a:prstGeom>
          <a:solidFill>
            <a:srgbClr val="00B050"/>
          </a:solidFill>
        </p:spPr>
        <p:style>
          <a:lnRef idx="3">
            <a:schemeClr val="lt1"/>
          </a:lnRef>
          <a:fillRef idx="1">
            <a:schemeClr val="accent1"/>
          </a:fillRef>
          <a:effectRef idx="1">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nl-NL" sz="2000" dirty="0"/>
              <a:t>Grootheid</a:t>
            </a:r>
          </a:p>
        </p:txBody>
      </p:sp>
      <p:cxnSp>
        <p:nvCxnSpPr>
          <p:cNvPr id="18" name="Straight Arrow Connector 14">
            <a:extLst>
              <a:ext uri="{FF2B5EF4-FFF2-40B4-BE49-F238E27FC236}">
                <a16:creationId xmlns:a16="http://schemas.microsoft.com/office/drawing/2014/main" id="{9B2BAEF0-20F9-2BCF-AC25-7FC5E6A12914}"/>
              </a:ext>
            </a:extLst>
          </p:cNvPr>
          <p:cNvCxnSpPr>
            <a:cxnSpLocks/>
            <a:stCxn id="17" idx="2"/>
            <a:endCxn id="3" idx="0"/>
          </p:cNvCxnSpPr>
          <p:nvPr/>
        </p:nvCxnSpPr>
        <p:spPr>
          <a:xfrm flipH="1">
            <a:off x="9118246" y="2259459"/>
            <a:ext cx="3881" cy="395353"/>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pic>
        <p:nvPicPr>
          <p:cNvPr id="10" name="Picture 3">
            <a:extLst>
              <a:ext uri="{FF2B5EF4-FFF2-40B4-BE49-F238E27FC236}">
                <a16:creationId xmlns:a16="http://schemas.microsoft.com/office/drawing/2014/main" id="{CFF50EDA-A634-5D48-87BD-5C66EF72234C}"/>
              </a:ext>
            </a:extLst>
          </p:cNvPr>
          <p:cNvPicPr>
            <a:picLocks noChangeAspect="1"/>
          </p:cNvPicPr>
          <p:nvPr/>
        </p:nvPicPr>
        <p:blipFill>
          <a:blip r:embed="rId2"/>
          <a:stretch>
            <a:fillRect/>
          </a:stretch>
        </p:blipFill>
        <p:spPr>
          <a:xfrm>
            <a:off x="11042920" y="5900961"/>
            <a:ext cx="948150" cy="820514"/>
          </a:xfrm>
          <a:prstGeom prst="rect">
            <a:avLst/>
          </a:prstGeom>
        </p:spPr>
      </p:pic>
      <p:pic>
        <p:nvPicPr>
          <p:cNvPr id="15" name="Afbeelding 10">
            <a:extLst>
              <a:ext uri="{FF2B5EF4-FFF2-40B4-BE49-F238E27FC236}">
                <a16:creationId xmlns:a16="http://schemas.microsoft.com/office/drawing/2014/main" id="{5BA54F9C-8479-0E1F-041B-29FD166EF22A}"/>
              </a:ext>
            </a:extLst>
          </p:cNvPr>
          <p:cNvPicPr>
            <a:picLocks noChangeAspect="1"/>
          </p:cNvPicPr>
          <p:nvPr/>
        </p:nvPicPr>
        <p:blipFill>
          <a:blip r:embed="rId3"/>
          <a:stretch>
            <a:fillRect/>
          </a:stretch>
        </p:blipFill>
        <p:spPr>
          <a:xfrm>
            <a:off x="3603058" y="891258"/>
            <a:ext cx="8010838" cy="18290"/>
          </a:xfrm>
          <a:prstGeom prst="rect">
            <a:avLst/>
          </a:prstGeom>
        </p:spPr>
      </p:pic>
      <p:sp>
        <p:nvSpPr>
          <p:cNvPr id="16" name="Tekstvak 11">
            <a:extLst>
              <a:ext uri="{FF2B5EF4-FFF2-40B4-BE49-F238E27FC236}">
                <a16:creationId xmlns:a16="http://schemas.microsoft.com/office/drawing/2014/main" id="{D7D2D1B0-C6D8-1FA8-3818-DC398B2F7A06}"/>
              </a:ext>
            </a:extLst>
          </p:cNvPr>
          <p:cNvSpPr txBox="1"/>
          <p:nvPr/>
        </p:nvSpPr>
        <p:spPr>
          <a:xfrm>
            <a:off x="7533212" y="377183"/>
            <a:ext cx="3983783" cy="523220"/>
          </a:xfrm>
          <a:prstGeom prst="rect">
            <a:avLst/>
          </a:prstGeom>
          <a:noFill/>
        </p:spPr>
        <p:txBody>
          <a:bodyPr wrap="none" rtlCol="0">
            <a:spAutoFit/>
          </a:bodyPr>
          <a:lstStyle/>
          <a:p>
            <a:r>
              <a:rPr lang="nl-NL" sz="2800" dirty="0">
                <a:solidFill>
                  <a:srgbClr val="C00000"/>
                </a:solidFill>
                <a:latin typeface="Arial" panose="020B0604020202020204" pitchFamily="34" charset="0"/>
                <a:cs typeface="Arial" panose="020B0604020202020204" pitchFamily="34" charset="0"/>
              </a:rPr>
              <a:t>Meten met de computer</a:t>
            </a:r>
          </a:p>
        </p:txBody>
      </p:sp>
    </p:spTree>
    <p:extLst>
      <p:ext uri="{BB962C8B-B14F-4D97-AF65-F5344CB8AC3E}">
        <p14:creationId xmlns:p14="http://schemas.microsoft.com/office/powerpoint/2010/main" val="3283093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7">
            <a:extLst>
              <a:ext uri="{FF2B5EF4-FFF2-40B4-BE49-F238E27FC236}">
                <a16:creationId xmlns:a16="http://schemas.microsoft.com/office/drawing/2014/main" id="{F9DED9A3-88A1-425B-9BD1-AC13BE7E79A7}"/>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607920" y="1027906"/>
            <a:ext cx="3243111" cy="3133237"/>
          </a:xfrm>
          <a:prstGeom prst="rect">
            <a:avLst/>
          </a:prstGeom>
          <a:extLst>
            <a:ext uri="{FAA26D3D-D897-4be2-8F04-BA451C77F1D7}">
              <ma14:placeholder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a:ext>
          </a:extLst>
        </p:spPr>
      </p:pic>
      <p:pic>
        <p:nvPicPr>
          <p:cNvPr id="5" name="Picture 2">
            <a:extLst>
              <a:ext uri="{FF2B5EF4-FFF2-40B4-BE49-F238E27FC236}">
                <a16:creationId xmlns:a16="http://schemas.microsoft.com/office/drawing/2014/main" id="{F530A917-7731-4117-BE83-49DFB86BBCE1}"/>
              </a:ext>
            </a:extLst>
          </p:cNvPr>
          <p:cNvPicPr>
            <a:picLocks noChangeAspect="1"/>
          </p:cNvPicPr>
          <p:nvPr/>
        </p:nvPicPr>
        <p:blipFill rotWithShape="1">
          <a:blip r:embed="rId3"/>
          <a:srcRect r="6197" b="5584"/>
          <a:stretch/>
        </p:blipFill>
        <p:spPr bwMode="auto">
          <a:xfrm>
            <a:off x="5196439" y="1027906"/>
            <a:ext cx="4979718" cy="2790132"/>
          </a:xfrm>
          <a:prstGeom prst="rect">
            <a:avLst/>
          </a:prstGeom>
          <a:noFill/>
          <a:ln w="9525">
            <a:noFill/>
            <a:miter lim="800000"/>
            <a:headEnd/>
            <a:tailEnd/>
          </a:ln>
        </p:spPr>
      </p:pic>
      <p:sp>
        <p:nvSpPr>
          <p:cNvPr id="7" name="Tekstvak 6">
            <a:extLst>
              <a:ext uri="{FF2B5EF4-FFF2-40B4-BE49-F238E27FC236}">
                <a16:creationId xmlns:a16="http://schemas.microsoft.com/office/drawing/2014/main" id="{2430E3FD-D91E-48CA-A4E5-E4AE8444A011}"/>
              </a:ext>
            </a:extLst>
          </p:cNvPr>
          <p:cNvSpPr txBox="1"/>
          <p:nvPr/>
        </p:nvSpPr>
        <p:spPr>
          <a:xfrm>
            <a:off x="738554" y="4288646"/>
            <a:ext cx="10867291" cy="1633781"/>
          </a:xfrm>
          <a:prstGeom prst="rect">
            <a:avLst/>
          </a:prstGeom>
          <a:noFill/>
        </p:spPr>
        <p:txBody>
          <a:bodyPr wrap="square">
            <a:spAutoFit/>
          </a:bodyPr>
          <a:lstStyle/>
          <a:p>
            <a:pPr marL="342900" indent="-342900" fontAlgn="auto">
              <a:spcBef>
                <a:spcPts val="500"/>
              </a:spcBef>
              <a:spcAft>
                <a:spcPts val="0"/>
              </a:spcAft>
              <a:buClr>
                <a:schemeClr val="accent1">
                  <a:lumMod val="60000"/>
                  <a:lumOff val="40000"/>
                </a:schemeClr>
              </a:buClr>
              <a:buFont typeface="Arial" panose="020B0604020202020204" pitchFamily="34" charset="0"/>
              <a:buChar char="•"/>
              <a:defRPr/>
            </a:pPr>
            <a:r>
              <a:rPr lang="nl-NL" sz="2400" dirty="0">
                <a:latin typeface="Arial" panose="020B0604020202020204" pitchFamily="34" charset="0"/>
                <a:cs typeface="Arial" panose="020B0604020202020204" pitchFamily="34" charset="0"/>
              </a:rPr>
              <a:t>De ECG sensor wordt gebruikt om een ECG op te nemen om de elektrische activiteit van het hart te bestuderen. </a:t>
            </a:r>
          </a:p>
          <a:p>
            <a:pPr marL="342900" indent="-342900" fontAlgn="auto">
              <a:spcBef>
                <a:spcPts val="500"/>
              </a:spcBef>
              <a:spcAft>
                <a:spcPts val="0"/>
              </a:spcAft>
              <a:buClr>
                <a:schemeClr val="accent1">
                  <a:lumMod val="60000"/>
                  <a:lumOff val="40000"/>
                </a:schemeClr>
              </a:buClr>
              <a:buFont typeface="Arial" panose="020B0604020202020204" pitchFamily="34" charset="0"/>
              <a:buChar char="•"/>
              <a:defRPr/>
            </a:pPr>
            <a:r>
              <a:rPr lang="nl-NL" sz="2400" dirty="0">
                <a:latin typeface="Arial" panose="020B0604020202020204" pitchFamily="34" charset="0"/>
                <a:cs typeface="Arial" panose="020B0604020202020204" pitchFamily="34" charset="0"/>
              </a:rPr>
              <a:t>De spiervezels van het hart produceren kleine elektrische spanningen die kunnen worden gemeten via elektrodes op de huid van de polsen. </a:t>
            </a:r>
          </a:p>
        </p:txBody>
      </p:sp>
      <p:pic>
        <p:nvPicPr>
          <p:cNvPr id="8" name="Picture 3">
            <a:extLst>
              <a:ext uri="{FF2B5EF4-FFF2-40B4-BE49-F238E27FC236}">
                <a16:creationId xmlns:a16="http://schemas.microsoft.com/office/drawing/2014/main" id="{8E5BAF80-FA0C-42C1-9D64-8788FAD366BE}"/>
              </a:ext>
            </a:extLst>
          </p:cNvPr>
          <p:cNvPicPr>
            <a:picLocks noChangeAspect="1"/>
          </p:cNvPicPr>
          <p:nvPr/>
        </p:nvPicPr>
        <p:blipFill>
          <a:blip r:embed="rId4"/>
          <a:stretch>
            <a:fillRect/>
          </a:stretch>
        </p:blipFill>
        <p:spPr>
          <a:xfrm>
            <a:off x="11042920" y="5900961"/>
            <a:ext cx="948150" cy="820514"/>
          </a:xfrm>
          <a:prstGeom prst="rect">
            <a:avLst/>
          </a:prstGeom>
        </p:spPr>
      </p:pic>
      <p:pic>
        <p:nvPicPr>
          <p:cNvPr id="11" name="Afbeelding 10">
            <a:extLst>
              <a:ext uri="{FF2B5EF4-FFF2-40B4-BE49-F238E27FC236}">
                <a16:creationId xmlns:a16="http://schemas.microsoft.com/office/drawing/2014/main" id="{54D94553-968D-4872-9EFA-6C7A71197B07}"/>
              </a:ext>
            </a:extLst>
          </p:cNvPr>
          <p:cNvPicPr>
            <a:picLocks noChangeAspect="1"/>
          </p:cNvPicPr>
          <p:nvPr/>
        </p:nvPicPr>
        <p:blipFill>
          <a:blip r:embed="rId5"/>
          <a:stretch>
            <a:fillRect/>
          </a:stretch>
        </p:blipFill>
        <p:spPr>
          <a:xfrm>
            <a:off x="3603058" y="891258"/>
            <a:ext cx="8010838" cy="18290"/>
          </a:xfrm>
          <a:prstGeom prst="rect">
            <a:avLst/>
          </a:prstGeom>
        </p:spPr>
      </p:pic>
      <p:sp>
        <p:nvSpPr>
          <p:cNvPr id="12" name="Tekstvak 11">
            <a:extLst>
              <a:ext uri="{FF2B5EF4-FFF2-40B4-BE49-F238E27FC236}">
                <a16:creationId xmlns:a16="http://schemas.microsoft.com/office/drawing/2014/main" id="{6FBF0461-F3D1-464C-9D52-BA70375EDE6A}"/>
              </a:ext>
            </a:extLst>
          </p:cNvPr>
          <p:cNvSpPr txBox="1"/>
          <p:nvPr/>
        </p:nvSpPr>
        <p:spPr>
          <a:xfrm>
            <a:off x="7930661" y="368038"/>
            <a:ext cx="2441694" cy="523220"/>
          </a:xfrm>
          <a:prstGeom prst="rect">
            <a:avLst/>
          </a:prstGeom>
          <a:noFill/>
        </p:spPr>
        <p:txBody>
          <a:bodyPr wrap="none" rtlCol="0">
            <a:spAutoFit/>
          </a:bodyPr>
          <a:lstStyle/>
          <a:p>
            <a:r>
              <a:rPr lang="nl-NL" sz="2800" dirty="0">
                <a:solidFill>
                  <a:srgbClr val="C00000"/>
                </a:solidFill>
                <a:latin typeface="Arial" panose="020B0604020202020204" pitchFamily="34" charset="0"/>
                <a:cs typeface="Arial" panose="020B0604020202020204" pitchFamily="34" charset="0"/>
              </a:rPr>
              <a:t>Biologie: ECG</a:t>
            </a:r>
          </a:p>
        </p:txBody>
      </p:sp>
    </p:spTree>
    <p:extLst>
      <p:ext uri="{BB962C8B-B14F-4D97-AF65-F5344CB8AC3E}">
        <p14:creationId xmlns:p14="http://schemas.microsoft.com/office/powerpoint/2010/main" val="3807740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8E5BAF80-FA0C-42C1-9D64-8788FAD366BE}"/>
              </a:ext>
            </a:extLst>
          </p:cNvPr>
          <p:cNvPicPr>
            <a:picLocks noChangeAspect="1"/>
          </p:cNvPicPr>
          <p:nvPr/>
        </p:nvPicPr>
        <p:blipFill>
          <a:blip r:embed="rId2"/>
          <a:stretch>
            <a:fillRect/>
          </a:stretch>
        </p:blipFill>
        <p:spPr>
          <a:xfrm>
            <a:off x="11042920" y="5900961"/>
            <a:ext cx="948150" cy="820514"/>
          </a:xfrm>
          <a:prstGeom prst="rect">
            <a:avLst/>
          </a:prstGeom>
        </p:spPr>
      </p:pic>
      <p:pic>
        <p:nvPicPr>
          <p:cNvPr id="11" name="Afbeelding 10">
            <a:extLst>
              <a:ext uri="{FF2B5EF4-FFF2-40B4-BE49-F238E27FC236}">
                <a16:creationId xmlns:a16="http://schemas.microsoft.com/office/drawing/2014/main" id="{54D94553-968D-4872-9EFA-6C7A71197B07}"/>
              </a:ext>
            </a:extLst>
          </p:cNvPr>
          <p:cNvPicPr>
            <a:picLocks noChangeAspect="1"/>
          </p:cNvPicPr>
          <p:nvPr/>
        </p:nvPicPr>
        <p:blipFill>
          <a:blip r:embed="rId3"/>
          <a:stretch>
            <a:fillRect/>
          </a:stretch>
        </p:blipFill>
        <p:spPr>
          <a:xfrm>
            <a:off x="3603058" y="891258"/>
            <a:ext cx="8010838" cy="18290"/>
          </a:xfrm>
          <a:prstGeom prst="rect">
            <a:avLst/>
          </a:prstGeom>
          <a:solidFill>
            <a:srgbClr val="C00000"/>
          </a:solidFill>
          <a:ln>
            <a:solidFill>
              <a:srgbClr val="C00000"/>
            </a:solidFill>
          </a:ln>
        </p:spPr>
      </p:pic>
      <p:sp>
        <p:nvSpPr>
          <p:cNvPr id="12" name="Tekstvak 11">
            <a:extLst>
              <a:ext uri="{FF2B5EF4-FFF2-40B4-BE49-F238E27FC236}">
                <a16:creationId xmlns:a16="http://schemas.microsoft.com/office/drawing/2014/main" id="{6FBF0461-F3D1-464C-9D52-BA70375EDE6A}"/>
              </a:ext>
            </a:extLst>
          </p:cNvPr>
          <p:cNvSpPr txBox="1"/>
          <p:nvPr/>
        </p:nvSpPr>
        <p:spPr>
          <a:xfrm>
            <a:off x="7930661" y="368038"/>
            <a:ext cx="3004349" cy="523220"/>
          </a:xfrm>
          <a:prstGeom prst="rect">
            <a:avLst/>
          </a:prstGeom>
          <a:noFill/>
        </p:spPr>
        <p:txBody>
          <a:bodyPr wrap="none" rtlCol="0">
            <a:spAutoFit/>
          </a:bodyPr>
          <a:lstStyle/>
          <a:p>
            <a:r>
              <a:rPr lang="nl-NL" sz="2800" dirty="0">
                <a:solidFill>
                  <a:srgbClr val="C00000"/>
                </a:solidFill>
                <a:latin typeface="Arial" panose="020B0604020202020204" pitchFamily="34" charset="0"/>
                <a:cs typeface="Arial" panose="020B0604020202020204" pitchFamily="34" charset="0"/>
              </a:rPr>
              <a:t>Biologie: Hartslag</a:t>
            </a:r>
          </a:p>
        </p:txBody>
      </p:sp>
      <p:pic>
        <p:nvPicPr>
          <p:cNvPr id="6" name="Afbeelding 5">
            <a:extLst>
              <a:ext uri="{FF2B5EF4-FFF2-40B4-BE49-F238E27FC236}">
                <a16:creationId xmlns:a16="http://schemas.microsoft.com/office/drawing/2014/main" id="{96A5FB91-609A-4F4D-8146-80B12075FC84}"/>
              </a:ext>
            </a:extLst>
          </p:cNvPr>
          <p:cNvPicPr>
            <a:picLocks noChangeAspect="1"/>
          </p:cNvPicPr>
          <p:nvPr/>
        </p:nvPicPr>
        <p:blipFill>
          <a:blip r:embed="rId4"/>
          <a:stretch>
            <a:fillRect/>
          </a:stretch>
        </p:blipFill>
        <p:spPr>
          <a:xfrm>
            <a:off x="1545884" y="1258239"/>
            <a:ext cx="3578662" cy="2688569"/>
          </a:xfrm>
          <a:prstGeom prst="rect">
            <a:avLst/>
          </a:prstGeom>
        </p:spPr>
      </p:pic>
      <p:pic>
        <p:nvPicPr>
          <p:cNvPr id="9" name="Afbeelding 8">
            <a:extLst>
              <a:ext uri="{FF2B5EF4-FFF2-40B4-BE49-F238E27FC236}">
                <a16:creationId xmlns:a16="http://schemas.microsoft.com/office/drawing/2014/main" id="{663BC5A8-42CB-474C-8B81-6B667E22A298}"/>
              </a:ext>
            </a:extLst>
          </p:cNvPr>
          <p:cNvPicPr>
            <a:picLocks noChangeAspect="1"/>
          </p:cNvPicPr>
          <p:nvPr/>
        </p:nvPicPr>
        <p:blipFill>
          <a:blip r:embed="rId5"/>
          <a:stretch>
            <a:fillRect/>
          </a:stretch>
        </p:blipFill>
        <p:spPr>
          <a:xfrm>
            <a:off x="5457970" y="1258239"/>
            <a:ext cx="5188146" cy="3054361"/>
          </a:xfrm>
          <a:prstGeom prst="rect">
            <a:avLst/>
          </a:prstGeom>
        </p:spPr>
      </p:pic>
      <p:sp>
        <p:nvSpPr>
          <p:cNvPr id="13" name="Tekstvak 12">
            <a:extLst>
              <a:ext uri="{FF2B5EF4-FFF2-40B4-BE49-F238E27FC236}">
                <a16:creationId xmlns:a16="http://schemas.microsoft.com/office/drawing/2014/main" id="{59F4260B-3F92-4F97-86C6-34A28A16609C}"/>
              </a:ext>
            </a:extLst>
          </p:cNvPr>
          <p:cNvSpPr txBox="1"/>
          <p:nvPr/>
        </p:nvSpPr>
        <p:spPr>
          <a:xfrm>
            <a:off x="1545885" y="4146635"/>
            <a:ext cx="9389126" cy="1938992"/>
          </a:xfrm>
          <a:prstGeom prst="rect">
            <a:avLst/>
          </a:prstGeom>
          <a:noFill/>
        </p:spPr>
        <p:txBody>
          <a:bodyPr wrap="square">
            <a:spAutoFit/>
          </a:bodyPr>
          <a:lstStyle/>
          <a:p>
            <a:pPr marL="342900" indent="-342900" fontAlgn="auto">
              <a:spcBef>
                <a:spcPts val="500"/>
              </a:spcBef>
              <a:spcAft>
                <a:spcPts val="0"/>
              </a:spcAft>
              <a:buClr>
                <a:schemeClr val="accent1">
                  <a:lumMod val="60000"/>
                  <a:lumOff val="40000"/>
                </a:schemeClr>
              </a:buClr>
              <a:buFont typeface="Arial" panose="020B0604020202020204" pitchFamily="34" charset="0"/>
              <a:buChar char="•"/>
              <a:defRPr/>
            </a:pPr>
            <a:r>
              <a:rPr lang="nl-NL" sz="2400" dirty="0">
                <a:latin typeface="Arial" panose="020B0604020202020204" pitchFamily="34" charset="0"/>
                <a:cs typeface="Arial" panose="020B0604020202020204" pitchFamily="34" charset="0"/>
              </a:rPr>
              <a:t>Met de hartslagsensor kan de bloedtoevoer in een oorlel (of pink) worden gevolgd. Elke keer dat de hartspier zich samentrekt wordt er bloed in de aderen gepompt. Hierdoor stijgt de bloeddruk en neemt de bloedtoevoer in het oor (pink) toe. De sensor schijnt licht op de oorlel en meet hoeveel licht wordt doorgelaten.</a:t>
            </a:r>
          </a:p>
        </p:txBody>
      </p:sp>
    </p:spTree>
    <p:extLst>
      <p:ext uri="{BB962C8B-B14F-4D97-AF65-F5344CB8AC3E}">
        <p14:creationId xmlns:p14="http://schemas.microsoft.com/office/powerpoint/2010/main" val="258500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8E5BAF80-FA0C-42C1-9D64-8788FAD366BE}"/>
              </a:ext>
            </a:extLst>
          </p:cNvPr>
          <p:cNvPicPr>
            <a:picLocks noChangeAspect="1"/>
          </p:cNvPicPr>
          <p:nvPr/>
        </p:nvPicPr>
        <p:blipFill>
          <a:blip r:embed="rId2"/>
          <a:stretch>
            <a:fillRect/>
          </a:stretch>
        </p:blipFill>
        <p:spPr>
          <a:xfrm>
            <a:off x="11042920" y="5900961"/>
            <a:ext cx="948150" cy="820514"/>
          </a:xfrm>
          <a:prstGeom prst="rect">
            <a:avLst/>
          </a:prstGeom>
        </p:spPr>
      </p:pic>
      <p:pic>
        <p:nvPicPr>
          <p:cNvPr id="11" name="Afbeelding 10">
            <a:extLst>
              <a:ext uri="{FF2B5EF4-FFF2-40B4-BE49-F238E27FC236}">
                <a16:creationId xmlns:a16="http://schemas.microsoft.com/office/drawing/2014/main" id="{54D94553-968D-4872-9EFA-6C7A71197B07}"/>
              </a:ext>
            </a:extLst>
          </p:cNvPr>
          <p:cNvPicPr>
            <a:picLocks noChangeAspect="1"/>
          </p:cNvPicPr>
          <p:nvPr/>
        </p:nvPicPr>
        <p:blipFill>
          <a:blip r:embed="rId3"/>
          <a:stretch>
            <a:fillRect/>
          </a:stretch>
        </p:blipFill>
        <p:spPr>
          <a:xfrm>
            <a:off x="3603058" y="891258"/>
            <a:ext cx="8010838" cy="18290"/>
          </a:xfrm>
          <a:prstGeom prst="rect">
            <a:avLst/>
          </a:prstGeom>
          <a:solidFill>
            <a:srgbClr val="C00000"/>
          </a:solidFill>
          <a:ln>
            <a:solidFill>
              <a:srgbClr val="C00000"/>
            </a:solidFill>
          </a:ln>
        </p:spPr>
      </p:pic>
      <p:sp>
        <p:nvSpPr>
          <p:cNvPr id="12" name="Tekstvak 11">
            <a:extLst>
              <a:ext uri="{FF2B5EF4-FFF2-40B4-BE49-F238E27FC236}">
                <a16:creationId xmlns:a16="http://schemas.microsoft.com/office/drawing/2014/main" id="{6FBF0461-F3D1-464C-9D52-BA70375EDE6A}"/>
              </a:ext>
            </a:extLst>
          </p:cNvPr>
          <p:cNvSpPr txBox="1"/>
          <p:nvPr/>
        </p:nvSpPr>
        <p:spPr>
          <a:xfrm>
            <a:off x="7930661" y="368038"/>
            <a:ext cx="3802644" cy="523220"/>
          </a:xfrm>
          <a:prstGeom prst="rect">
            <a:avLst/>
          </a:prstGeom>
          <a:noFill/>
        </p:spPr>
        <p:txBody>
          <a:bodyPr wrap="none" rtlCol="0">
            <a:spAutoFit/>
          </a:bodyPr>
          <a:lstStyle/>
          <a:p>
            <a:r>
              <a:rPr lang="nl-NL" sz="2800" dirty="0">
                <a:solidFill>
                  <a:srgbClr val="C00000"/>
                </a:solidFill>
                <a:latin typeface="Arial" panose="020B0604020202020204" pitchFamily="34" charset="0"/>
                <a:cs typeface="Arial" panose="020B0604020202020204" pitchFamily="34" charset="0"/>
              </a:rPr>
              <a:t>Biologie: fotosynthese </a:t>
            </a:r>
          </a:p>
        </p:txBody>
      </p:sp>
      <p:pic>
        <p:nvPicPr>
          <p:cNvPr id="2" name="Afbeelding 1">
            <a:extLst>
              <a:ext uri="{FF2B5EF4-FFF2-40B4-BE49-F238E27FC236}">
                <a16:creationId xmlns:a16="http://schemas.microsoft.com/office/drawing/2014/main" id="{4B991669-274E-44DF-8A1F-0CA2A7B14F0F}"/>
              </a:ext>
            </a:extLst>
          </p:cNvPr>
          <p:cNvPicPr>
            <a:picLocks noChangeAspect="1"/>
          </p:cNvPicPr>
          <p:nvPr/>
        </p:nvPicPr>
        <p:blipFill>
          <a:blip r:embed="rId4"/>
          <a:stretch>
            <a:fillRect/>
          </a:stretch>
        </p:blipFill>
        <p:spPr>
          <a:xfrm>
            <a:off x="701365" y="1432768"/>
            <a:ext cx="3298222" cy="4383404"/>
          </a:xfrm>
          <a:prstGeom prst="rect">
            <a:avLst/>
          </a:prstGeom>
        </p:spPr>
      </p:pic>
      <p:pic>
        <p:nvPicPr>
          <p:cNvPr id="3" name="Afbeelding 2">
            <a:extLst>
              <a:ext uri="{FF2B5EF4-FFF2-40B4-BE49-F238E27FC236}">
                <a16:creationId xmlns:a16="http://schemas.microsoft.com/office/drawing/2014/main" id="{E56CD02C-69B3-4F4A-9EE4-54EDB3BEB622}"/>
              </a:ext>
            </a:extLst>
          </p:cNvPr>
          <p:cNvPicPr>
            <a:picLocks noChangeAspect="1"/>
          </p:cNvPicPr>
          <p:nvPr/>
        </p:nvPicPr>
        <p:blipFill>
          <a:blip r:embed="rId5"/>
          <a:stretch>
            <a:fillRect/>
          </a:stretch>
        </p:blipFill>
        <p:spPr>
          <a:xfrm>
            <a:off x="5476790" y="1414478"/>
            <a:ext cx="5566130" cy="2962913"/>
          </a:xfrm>
          <a:prstGeom prst="rect">
            <a:avLst/>
          </a:prstGeom>
        </p:spPr>
      </p:pic>
      <p:sp>
        <p:nvSpPr>
          <p:cNvPr id="9" name="Tekstvak 8">
            <a:extLst>
              <a:ext uri="{FF2B5EF4-FFF2-40B4-BE49-F238E27FC236}">
                <a16:creationId xmlns:a16="http://schemas.microsoft.com/office/drawing/2014/main" id="{1132D8A1-3BCB-4BDA-8815-71361AD504E9}"/>
              </a:ext>
            </a:extLst>
          </p:cNvPr>
          <p:cNvSpPr txBox="1"/>
          <p:nvPr/>
        </p:nvSpPr>
        <p:spPr>
          <a:xfrm>
            <a:off x="4202724" y="4274724"/>
            <a:ext cx="6840196" cy="2003112"/>
          </a:xfrm>
          <a:prstGeom prst="rect">
            <a:avLst/>
          </a:prstGeom>
          <a:noFill/>
        </p:spPr>
        <p:txBody>
          <a:bodyPr wrap="square">
            <a:spAutoFit/>
          </a:bodyPr>
          <a:lstStyle/>
          <a:p>
            <a:pPr marL="342900" indent="-342900" fontAlgn="auto">
              <a:spcBef>
                <a:spcPts val="500"/>
              </a:spcBef>
              <a:spcAft>
                <a:spcPts val="0"/>
              </a:spcAft>
              <a:buClr>
                <a:schemeClr val="accent1">
                  <a:lumMod val="60000"/>
                  <a:lumOff val="40000"/>
                </a:schemeClr>
              </a:buClr>
              <a:buFont typeface="Arial" panose="020B0604020202020204" pitchFamily="34" charset="0"/>
              <a:buChar char="•"/>
              <a:defRPr/>
            </a:pPr>
            <a:r>
              <a:rPr lang="nl-NL" sz="2400" dirty="0">
                <a:latin typeface="Arial" panose="020B0604020202020204" pitchFamily="34" charset="0"/>
                <a:cs typeface="Arial" panose="020B0604020202020204" pitchFamily="34" charset="0"/>
              </a:rPr>
              <a:t>Het volgen van de fotosynthese over een langere tijdsperiode (72 uur) </a:t>
            </a:r>
          </a:p>
          <a:p>
            <a:pPr marL="342900" indent="-342900" fontAlgn="auto">
              <a:spcBef>
                <a:spcPts val="500"/>
              </a:spcBef>
              <a:spcAft>
                <a:spcPts val="0"/>
              </a:spcAft>
              <a:buClr>
                <a:schemeClr val="accent1">
                  <a:lumMod val="60000"/>
                  <a:lumOff val="40000"/>
                </a:schemeClr>
              </a:buClr>
              <a:buFont typeface="Arial" panose="020B0604020202020204" pitchFamily="34" charset="0"/>
              <a:buChar char="•"/>
              <a:defRPr/>
            </a:pPr>
            <a:r>
              <a:rPr lang="nl-NL" sz="2400" dirty="0">
                <a:latin typeface="Arial" panose="020B0604020202020204" pitchFamily="34" charset="0"/>
                <a:cs typeface="Arial" panose="020B0604020202020204" pitchFamily="34" charset="0"/>
              </a:rPr>
              <a:t>Bij dit experiment kunnen veel verschillende sensoren zoals voor O</a:t>
            </a:r>
            <a:r>
              <a:rPr lang="nl-NL" sz="2400" baseline="-25000" dirty="0">
                <a:latin typeface="Arial" panose="020B0604020202020204" pitchFamily="34" charset="0"/>
                <a:cs typeface="Arial" panose="020B0604020202020204" pitchFamily="34" charset="0"/>
              </a:rPr>
              <a:t>2</a:t>
            </a:r>
            <a:r>
              <a:rPr lang="nl-NL" sz="2400" dirty="0">
                <a:latin typeface="Arial" panose="020B0604020202020204" pitchFamily="34" charset="0"/>
                <a:cs typeface="Arial" panose="020B0604020202020204" pitchFamily="34" charset="0"/>
              </a:rPr>
              <a:t> (gas), CO</a:t>
            </a:r>
            <a:r>
              <a:rPr lang="nl-NL" sz="2400" baseline="-25000" dirty="0">
                <a:latin typeface="Arial" panose="020B0604020202020204" pitchFamily="34" charset="0"/>
                <a:cs typeface="Arial" panose="020B0604020202020204" pitchFamily="34" charset="0"/>
              </a:rPr>
              <a:t>2</a:t>
            </a:r>
            <a:r>
              <a:rPr lang="nl-NL" sz="2400" dirty="0">
                <a:latin typeface="Arial" panose="020B0604020202020204" pitchFamily="34" charset="0"/>
                <a:cs typeface="Arial" panose="020B0604020202020204" pitchFamily="34" charset="0"/>
              </a:rPr>
              <a:t> (gas),  licht, temperatuur en vocht worden gebruikt.</a:t>
            </a:r>
          </a:p>
        </p:txBody>
      </p:sp>
    </p:spTree>
    <p:extLst>
      <p:ext uri="{BB962C8B-B14F-4D97-AF65-F5344CB8AC3E}">
        <p14:creationId xmlns:p14="http://schemas.microsoft.com/office/powerpoint/2010/main" val="1334884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8E5BAF80-FA0C-42C1-9D64-8788FAD366BE}"/>
              </a:ext>
            </a:extLst>
          </p:cNvPr>
          <p:cNvPicPr>
            <a:picLocks noChangeAspect="1"/>
          </p:cNvPicPr>
          <p:nvPr/>
        </p:nvPicPr>
        <p:blipFill>
          <a:blip r:embed="rId2"/>
          <a:stretch>
            <a:fillRect/>
          </a:stretch>
        </p:blipFill>
        <p:spPr>
          <a:xfrm>
            <a:off x="11042920" y="5900961"/>
            <a:ext cx="948150" cy="820514"/>
          </a:xfrm>
          <a:prstGeom prst="rect">
            <a:avLst/>
          </a:prstGeom>
        </p:spPr>
      </p:pic>
      <p:pic>
        <p:nvPicPr>
          <p:cNvPr id="11" name="Afbeelding 10">
            <a:extLst>
              <a:ext uri="{FF2B5EF4-FFF2-40B4-BE49-F238E27FC236}">
                <a16:creationId xmlns:a16="http://schemas.microsoft.com/office/drawing/2014/main" id="{54D94553-968D-4872-9EFA-6C7A71197B07}"/>
              </a:ext>
            </a:extLst>
          </p:cNvPr>
          <p:cNvPicPr>
            <a:picLocks noChangeAspect="1"/>
          </p:cNvPicPr>
          <p:nvPr/>
        </p:nvPicPr>
        <p:blipFill>
          <a:blip r:embed="rId3"/>
          <a:stretch>
            <a:fillRect/>
          </a:stretch>
        </p:blipFill>
        <p:spPr>
          <a:xfrm>
            <a:off x="3603058" y="891258"/>
            <a:ext cx="8010838" cy="18290"/>
          </a:xfrm>
          <a:prstGeom prst="rect">
            <a:avLst/>
          </a:prstGeom>
          <a:solidFill>
            <a:srgbClr val="C00000"/>
          </a:solidFill>
          <a:ln>
            <a:solidFill>
              <a:srgbClr val="C00000"/>
            </a:solidFill>
          </a:ln>
        </p:spPr>
      </p:pic>
      <p:sp>
        <p:nvSpPr>
          <p:cNvPr id="12" name="Tekstvak 11">
            <a:extLst>
              <a:ext uri="{FF2B5EF4-FFF2-40B4-BE49-F238E27FC236}">
                <a16:creationId xmlns:a16="http://schemas.microsoft.com/office/drawing/2014/main" id="{6FBF0461-F3D1-464C-9D52-BA70375EDE6A}"/>
              </a:ext>
            </a:extLst>
          </p:cNvPr>
          <p:cNvSpPr txBox="1"/>
          <p:nvPr/>
        </p:nvSpPr>
        <p:spPr>
          <a:xfrm>
            <a:off x="7930661" y="368038"/>
            <a:ext cx="3145413" cy="523220"/>
          </a:xfrm>
          <a:prstGeom prst="rect">
            <a:avLst/>
          </a:prstGeom>
          <a:noFill/>
        </p:spPr>
        <p:txBody>
          <a:bodyPr wrap="none" rtlCol="0">
            <a:spAutoFit/>
          </a:bodyPr>
          <a:lstStyle/>
          <a:p>
            <a:r>
              <a:rPr lang="nl-NL" sz="2800" dirty="0">
                <a:solidFill>
                  <a:srgbClr val="C00000"/>
                </a:solidFill>
                <a:latin typeface="Arial" panose="020B0604020202020204" pitchFamily="34" charset="0"/>
                <a:cs typeface="Arial" panose="020B0604020202020204" pitchFamily="34" charset="0"/>
              </a:rPr>
              <a:t>Biologie: sensoren</a:t>
            </a:r>
          </a:p>
        </p:txBody>
      </p:sp>
      <p:sp>
        <p:nvSpPr>
          <p:cNvPr id="6" name="Tekstvak 5">
            <a:extLst>
              <a:ext uri="{FF2B5EF4-FFF2-40B4-BE49-F238E27FC236}">
                <a16:creationId xmlns:a16="http://schemas.microsoft.com/office/drawing/2014/main" id="{F4E9DE4D-142C-47FD-A7CC-B954DA9AFF6C}"/>
              </a:ext>
            </a:extLst>
          </p:cNvPr>
          <p:cNvSpPr txBox="1"/>
          <p:nvPr/>
        </p:nvSpPr>
        <p:spPr>
          <a:xfrm>
            <a:off x="1094643" y="1036161"/>
            <a:ext cx="6093068" cy="5170646"/>
          </a:xfrm>
          <a:prstGeom prst="rect">
            <a:avLst/>
          </a:prstGeom>
          <a:noFill/>
        </p:spPr>
        <p:txBody>
          <a:bodyPr wrap="square">
            <a:spAutoFit/>
          </a:bodyPr>
          <a:lstStyle/>
          <a:p>
            <a:pPr fontAlgn="auto">
              <a:spcAft>
                <a:spcPts val="0"/>
              </a:spcAft>
              <a:buClr>
                <a:schemeClr val="accent1">
                  <a:lumMod val="60000"/>
                  <a:lumOff val="40000"/>
                </a:schemeClr>
              </a:buClr>
              <a:defRPr/>
            </a:pPr>
            <a:r>
              <a:rPr lang="nl-NL" sz="2000" b="1" dirty="0">
                <a:latin typeface="Arial" panose="020B0604020202020204" pitchFamily="34" charset="0"/>
                <a:cs typeface="Arial" panose="020B0604020202020204" pitchFamily="34" charset="0"/>
              </a:rPr>
              <a:t>Voorbeelden van sensoren voor biologie: </a:t>
            </a:r>
          </a:p>
          <a:p>
            <a:pPr marL="742950" lvl="1" indent="-285750" fontAlgn="auto">
              <a:spcBef>
                <a:spcPct val="20000"/>
              </a:spcBef>
              <a:spcAft>
                <a:spcPts val="0"/>
              </a:spcAft>
              <a:buClr>
                <a:schemeClr val="accent1">
                  <a:lumMod val="75000"/>
                </a:schemeClr>
              </a:buClr>
              <a:buFontTx/>
              <a:buChar char="–"/>
              <a:defRPr/>
            </a:pPr>
            <a:r>
              <a:rPr lang="nl-NL" sz="2000" b="1" dirty="0">
                <a:latin typeface="Arial" panose="020B0604020202020204" pitchFamily="34" charset="0"/>
                <a:cs typeface="Arial" panose="020B0604020202020204" pitchFamily="34" charset="0"/>
              </a:rPr>
              <a:t>CO</a:t>
            </a:r>
            <a:r>
              <a:rPr lang="nl-NL" sz="2000" b="1" baseline="-25000" dirty="0">
                <a:latin typeface="Arial" panose="020B0604020202020204" pitchFamily="34" charset="0"/>
                <a:cs typeface="Arial" panose="020B0604020202020204" pitchFamily="34" charset="0"/>
              </a:rPr>
              <a:t>2</a:t>
            </a:r>
            <a:r>
              <a:rPr lang="nl-NL" sz="2000" b="1" dirty="0">
                <a:latin typeface="Arial" panose="020B0604020202020204" pitchFamily="34" charset="0"/>
                <a:cs typeface="Arial" panose="020B0604020202020204" pitchFamily="34" charset="0"/>
              </a:rPr>
              <a:t> sensor</a:t>
            </a:r>
            <a:r>
              <a:rPr lang="nl-NL" sz="2000" dirty="0">
                <a:latin typeface="Arial" panose="020B0604020202020204" pitchFamily="34" charset="0"/>
                <a:cs typeface="Arial" panose="020B0604020202020204" pitchFamily="34" charset="0"/>
              </a:rPr>
              <a:t> </a:t>
            </a:r>
          </a:p>
          <a:p>
            <a:pPr marL="742950" lvl="1" indent="-285750" fontAlgn="auto">
              <a:spcBef>
                <a:spcPct val="20000"/>
              </a:spcBef>
              <a:spcAft>
                <a:spcPts val="0"/>
              </a:spcAft>
              <a:buClr>
                <a:schemeClr val="accent1">
                  <a:lumMod val="75000"/>
                </a:schemeClr>
              </a:buClr>
              <a:buFontTx/>
              <a:buChar char="–"/>
              <a:defRPr/>
            </a:pPr>
            <a:r>
              <a:rPr lang="nl-NL" sz="2000" dirty="0" err="1">
                <a:latin typeface="Arial" panose="020B0604020202020204" pitchFamily="34" charset="0"/>
                <a:cs typeface="Arial" panose="020B0604020202020204" pitchFamily="34" charset="0"/>
              </a:rPr>
              <a:t>Geleidbaarheidsensor</a:t>
            </a:r>
            <a:r>
              <a:rPr lang="nl-NL" sz="2000" dirty="0">
                <a:latin typeface="Arial" panose="020B0604020202020204" pitchFamily="34" charset="0"/>
                <a:cs typeface="Arial" panose="020B0604020202020204" pitchFamily="34" charset="0"/>
              </a:rPr>
              <a:t> </a:t>
            </a:r>
          </a:p>
          <a:p>
            <a:pPr marL="742950" lvl="1" indent="-285750" fontAlgn="auto">
              <a:spcBef>
                <a:spcPct val="20000"/>
              </a:spcBef>
              <a:spcAft>
                <a:spcPts val="0"/>
              </a:spcAft>
              <a:buClr>
                <a:schemeClr val="accent1">
                  <a:lumMod val="75000"/>
                </a:schemeClr>
              </a:buClr>
              <a:buFontTx/>
              <a:buChar char="–"/>
              <a:defRPr/>
            </a:pPr>
            <a:r>
              <a:rPr lang="nl-NL" sz="2000" dirty="0">
                <a:latin typeface="Arial" panose="020B0604020202020204" pitchFamily="34" charset="0"/>
                <a:cs typeface="Arial" panose="020B0604020202020204" pitchFamily="34" charset="0"/>
              </a:rPr>
              <a:t>Zuurstofsensor (vloeistof)</a:t>
            </a:r>
          </a:p>
          <a:p>
            <a:pPr marL="742950" lvl="1" indent="-285750" fontAlgn="auto">
              <a:spcBef>
                <a:spcPct val="20000"/>
              </a:spcBef>
              <a:spcAft>
                <a:spcPts val="0"/>
              </a:spcAft>
              <a:buClr>
                <a:schemeClr val="accent1">
                  <a:lumMod val="75000"/>
                </a:schemeClr>
              </a:buClr>
              <a:buFontTx/>
              <a:buChar char="–"/>
              <a:defRPr/>
            </a:pPr>
            <a:r>
              <a:rPr lang="nl-NL" sz="2000" b="1" dirty="0">
                <a:latin typeface="Arial" panose="020B0604020202020204" pitchFamily="34" charset="0"/>
                <a:cs typeface="Arial" panose="020B0604020202020204" pitchFamily="34" charset="0"/>
              </a:rPr>
              <a:t>ECG-sensor </a:t>
            </a:r>
          </a:p>
          <a:p>
            <a:pPr marL="742950" lvl="1" indent="-285750" fontAlgn="auto">
              <a:spcBef>
                <a:spcPct val="20000"/>
              </a:spcBef>
              <a:spcAft>
                <a:spcPts val="0"/>
              </a:spcAft>
              <a:buClr>
                <a:schemeClr val="accent1">
                  <a:lumMod val="75000"/>
                </a:schemeClr>
              </a:buClr>
              <a:buFontTx/>
              <a:buChar char="–"/>
              <a:defRPr/>
            </a:pPr>
            <a:r>
              <a:rPr lang="nl-NL" sz="2000" b="1" dirty="0">
                <a:latin typeface="Arial" panose="020B0604020202020204" pitchFamily="34" charset="0"/>
                <a:cs typeface="Arial" panose="020B0604020202020204" pitchFamily="34" charset="0"/>
              </a:rPr>
              <a:t>Hartslagsensor</a:t>
            </a:r>
          </a:p>
          <a:p>
            <a:pPr marL="742950" lvl="1" indent="-285750" fontAlgn="auto">
              <a:spcBef>
                <a:spcPct val="20000"/>
              </a:spcBef>
              <a:spcAft>
                <a:spcPts val="0"/>
              </a:spcAft>
              <a:buClr>
                <a:schemeClr val="accent1">
                  <a:lumMod val="75000"/>
                </a:schemeClr>
              </a:buClr>
              <a:buFontTx/>
              <a:buChar char="–"/>
              <a:defRPr/>
            </a:pPr>
            <a:r>
              <a:rPr lang="nl-NL" sz="2000" dirty="0">
                <a:latin typeface="Arial" panose="020B0604020202020204" pitchFamily="34" charset="0"/>
                <a:cs typeface="Arial" panose="020B0604020202020204" pitchFamily="34" charset="0"/>
              </a:rPr>
              <a:t>Lichtsensor </a:t>
            </a:r>
          </a:p>
          <a:p>
            <a:pPr marL="742950" lvl="1" indent="-285750" fontAlgn="auto">
              <a:spcBef>
                <a:spcPct val="20000"/>
              </a:spcBef>
              <a:spcAft>
                <a:spcPts val="0"/>
              </a:spcAft>
              <a:buClr>
                <a:schemeClr val="accent1">
                  <a:lumMod val="75000"/>
                </a:schemeClr>
              </a:buClr>
              <a:buFontTx/>
              <a:buChar char="–"/>
              <a:defRPr/>
            </a:pPr>
            <a:r>
              <a:rPr lang="nl-NL" sz="2000" dirty="0">
                <a:latin typeface="Arial" panose="020B0604020202020204" pitchFamily="34" charset="0"/>
                <a:cs typeface="Arial" panose="020B0604020202020204" pitchFamily="34" charset="0"/>
              </a:rPr>
              <a:t>Zuurstofsensor (gas)</a:t>
            </a:r>
          </a:p>
          <a:p>
            <a:pPr marL="742950" lvl="1" indent="-285750" fontAlgn="auto">
              <a:spcBef>
                <a:spcPct val="20000"/>
              </a:spcBef>
              <a:spcAft>
                <a:spcPts val="0"/>
              </a:spcAft>
              <a:buClr>
                <a:schemeClr val="accent1">
                  <a:lumMod val="75000"/>
                </a:schemeClr>
              </a:buClr>
              <a:buFontTx/>
              <a:buChar char="–"/>
              <a:defRPr/>
            </a:pPr>
            <a:r>
              <a:rPr lang="nl-NL" sz="2000" dirty="0">
                <a:latin typeface="Arial" panose="020B0604020202020204" pitchFamily="34" charset="0"/>
                <a:cs typeface="Arial" panose="020B0604020202020204" pitchFamily="34" charset="0"/>
              </a:rPr>
              <a:t>pH-sensor </a:t>
            </a:r>
          </a:p>
          <a:p>
            <a:pPr marL="742950" lvl="1" indent="-285750" fontAlgn="auto">
              <a:spcBef>
                <a:spcPct val="20000"/>
              </a:spcBef>
              <a:spcAft>
                <a:spcPts val="0"/>
              </a:spcAft>
              <a:buClr>
                <a:schemeClr val="accent1">
                  <a:lumMod val="75000"/>
                </a:schemeClr>
              </a:buClr>
              <a:buFontTx/>
              <a:buChar char="–"/>
              <a:defRPr/>
            </a:pPr>
            <a:r>
              <a:rPr lang="nl-NL" sz="2000" dirty="0">
                <a:latin typeface="Arial" panose="020B0604020202020204" pitchFamily="34" charset="0"/>
                <a:cs typeface="Arial" panose="020B0604020202020204" pitchFamily="34" charset="0"/>
              </a:rPr>
              <a:t>Vochtsensor</a:t>
            </a:r>
          </a:p>
          <a:p>
            <a:pPr marL="742950" lvl="1" indent="-285750" fontAlgn="auto">
              <a:spcBef>
                <a:spcPct val="20000"/>
              </a:spcBef>
              <a:spcAft>
                <a:spcPts val="0"/>
              </a:spcAft>
              <a:buClr>
                <a:schemeClr val="accent1">
                  <a:lumMod val="75000"/>
                </a:schemeClr>
              </a:buClr>
              <a:buFontTx/>
              <a:buChar char="–"/>
              <a:defRPr/>
            </a:pPr>
            <a:r>
              <a:rPr lang="nl-NL" sz="2000" dirty="0">
                <a:latin typeface="Arial" panose="020B0604020202020204" pitchFamily="34" charset="0"/>
                <a:cs typeface="Arial" panose="020B0604020202020204" pitchFamily="34" charset="0"/>
              </a:rPr>
              <a:t>Spirometer</a:t>
            </a:r>
          </a:p>
          <a:p>
            <a:pPr marL="742950" lvl="1" indent="-285750" fontAlgn="auto">
              <a:spcBef>
                <a:spcPct val="20000"/>
              </a:spcBef>
              <a:spcAft>
                <a:spcPts val="0"/>
              </a:spcAft>
              <a:buClr>
                <a:schemeClr val="accent1">
                  <a:lumMod val="75000"/>
                </a:schemeClr>
              </a:buClr>
              <a:buFontTx/>
              <a:buChar char="–"/>
              <a:defRPr/>
            </a:pPr>
            <a:r>
              <a:rPr lang="nl-NL" sz="2000" dirty="0">
                <a:latin typeface="Arial" panose="020B0604020202020204" pitchFamily="34" charset="0"/>
                <a:cs typeface="Arial" panose="020B0604020202020204" pitchFamily="34" charset="0"/>
              </a:rPr>
              <a:t>Bloeddruksensor</a:t>
            </a:r>
          </a:p>
          <a:p>
            <a:pPr marL="742950" lvl="1" indent="-285750" fontAlgn="auto">
              <a:spcBef>
                <a:spcPct val="20000"/>
              </a:spcBef>
              <a:spcAft>
                <a:spcPts val="0"/>
              </a:spcAft>
              <a:buClr>
                <a:schemeClr val="accent1">
                  <a:lumMod val="75000"/>
                </a:schemeClr>
              </a:buClr>
              <a:buFontTx/>
              <a:buChar char="–"/>
              <a:defRPr/>
            </a:pPr>
            <a:r>
              <a:rPr lang="nl-NL" sz="2000" dirty="0">
                <a:latin typeface="Arial" panose="020B0604020202020204" pitchFamily="34" charset="0"/>
                <a:cs typeface="Arial" panose="020B0604020202020204" pitchFamily="34" charset="0"/>
              </a:rPr>
              <a:t>Temperatuursensor</a:t>
            </a:r>
          </a:p>
          <a:p>
            <a:pPr marL="742950" lvl="1" indent="-285750" fontAlgn="auto">
              <a:spcBef>
                <a:spcPct val="20000"/>
              </a:spcBef>
              <a:spcAft>
                <a:spcPts val="0"/>
              </a:spcAft>
              <a:buClr>
                <a:schemeClr val="accent1">
                  <a:lumMod val="75000"/>
                </a:schemeClr>
              </a:buClr>
              <a:buFontTx/>
              <a:buChar char="–"/>
              <a:defRPr/>
            </a:pPr>
            <a:r>
              <a:rPr lang="nl-NL" sz="2000" dirty="0">
                <a:latin typeface="Arial" panose="020B0604020202020204" pitchFamily="34" charset="0"/>
                <a:cs typeface="Arial" panose="020B0604020202020204" pitchFamily="34" charset="0"/>
              </a:rPr>
              <a:t>Draaihoeksensor (voor volumes)</a:t>
            </a:r>
          </a:p>
        </p:txBody>
      </p:sp>
      <p:pic>
        <p:nvPicPr>
          <p:cNvPr id="3" name="Afbeelding 2">
            <a:extLst>
              <a:ext uri="{FF2B5EF4-FFF2-40B4-BE49-F238E27FC236}">
                <a16:creationId xmlns:a16="http://schemas.microsoft.com/office/drawing/2014/main" id="{D00CDBB4-236C-427F-A98C-5C0760F823E3}"/>
              </a:ext>
            </a:extLst>
          </p:cNvPr>
          <p:cNvPicPr>
            <a:picLocks noChangeAspect="1"/>
          </p:cNvPicPr>
          <p:nvPr/>
        </p:nvPicPr>
        <p:blipFill>
          <a:blip r:embed="rId4"/>
          <a:stretch>
            <a:fillRect/>
          </a:stretch>
        </p:blipFill>
        <p:spPr>
          <a:xfrm>
            <a:off x="8246560" y="1432768"/>
            <a:ext cx="1970102" cy="1970102"/>
          </a:xfrm>
          <a:prstGeom prst="rect">
            <a:avLst/>
          </a:prstGeom>
        </p:spPr>
      </p:pic>
      <p:pic>
        <p:nvPicPr>
          <p:cNvPr id="4" name="Afbeelding 3">
            <a:extLst>
              <a:ext uri="{FF2B5EF4-FFF2-40B4-BE49-F238E27FC236}">
                <a16:creationId xmlns:a16="http://schemas.microsoft.com/office/drawing/2014/main" id="{F9BBF7E9-0FF3-4B7A-A736-89B924132507}"/>
              </a:ext>
            </a:extLst>
          </p:cNvPr>
          <p:cNvPicPr>
            <a:picLocks noChangeAspect="1"/>
          </p:cNvPicPr>
          <p:nvPr/>
        </p:nvPicPr>
        <p:blipFill>
          <a:blip r:embed="rId5"/>
          <a:stretch>
            <a:fillRect/>
          </a:stretch>
        </p:blipFill>
        <p:spPr>
          <a:xfrm>
            <a:off x="5279065" y="2612065"/>
            <a:ext cx="2327800" cy="2327800"/>
          </a:xfrm>
          <a:prstGeom prst="rect">
            <a:avLst/>
          </a:prstGeom>
        </p:spPr>
      </p:pic>
      <p:pic>
        <p:nvPicPr>
          <p:cNvPr id="5" name="Afbeelding 4">
            <a:extLst>
              <a:ext uri="{FF2B5EF4-FFF2-40B4-BE49-F238E27FC236}">
                <a16:creationId xmlns:a16="http://schemas.microsoft.com/office/drawing/2014/main" id="{EB0E5402-3B82-465F-8F08-66769FE7623F}"/>
              </a:ext>
            </a:extLst>
          </p:cNvPr>
          <p:cNvPicPr>
            <a:picLocks noChangeAspect="1"/>
          </p:cNvPicPr>
          <p:nvPr/>
        </p:nvPicPr>
        <p:blipFill>
          <a:blip r:embed="rId6"/>
          <a:stretch>
            <a:fillRect/>
          </a:stretch>
        </p:blipFill>
        <p:spPr>
          <a:xfrm>
            <a:off x="8246560" y="3461863"/>
            <a:ext cx="2521584" cy="2521584"/>
          </a:xfrm>
          <a:prstGeom prst="rect">
            <a:avLst/>
          </a:prstGeom>
        </p:spPr>
      </p:pic>
    </p:spTree>
    <p:extLst>
      <p:ext uri="{BB962C8B-B14F-4D97-AF65-F5344CB8AC3E}">
        <p14:creationId xmlns:p14="http://schemas.microsoft.com/office/powerpoint/2010/main" val="1658800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8E5BAF80-FA0C-42C1-9D64-8788FAD366BE}"/>
              </a:ext>
            </a:extLst>
          </p:cNvPr>
          <p:cNvPicPr>
            <a:picLocks noChangeAspect="1"/>
          </p:cNvPicPr>
          <p:nvPr/>
        </p:nvPicPr>
        <p:blipFill>
          <a:blip r:embed="rId2"/>
          <a:stretch>
            <a:fillRect/>
          </a:stretch>
        </p:blipFill>
        <p:spPr>
          <a:xfrm>
            <a:off x="11042920" y="5900961"/>
            <a:ext cx="948150" cy="820514"/>
          </a:xfrm>
          <a:prstGeom prst="rect">
            <a:avLst/>
          </a:prstGeom>
        </p:spPr>
      </p:pic>
      <p:pic>
        <p:nvPicPr>
          <p:cNvPr id="11" name="Afbeelding 10">
            <a:extLst>
              <a:ext uri="{FF2B5EF4-FFF2-40B4-BE49-F238E27FC236}">
                <a16:creationId xmlns:a16="http://schemas.microsoft.com/office/drawing/2014/main" id="{54D94553-968D-4872-9EFA-6C7A71197B07}"/>
              </a:ext>
            </a:extLst>
          </p:cNvPr>
          <p:cNvPicPr>
            <a:picLocks noChangeAspect="1"/>
          </p:cNvPicPr>
          <p:nvPr/>
        </p:nvPicPr>
        <p:blipFill>
          <a:blip r:embed="rId3"/>
          <a:stretch>
            <a:fillRect/>
          </a:stretch>
        </p:blipFill>
        <p:spPr>
          <a:xfrm>
            <a:off x="3603058" y="891258"/>
            <a:ext cx="8010838" cy="18290"/>
          </a:xfrm>
          <a:prstGeom prst="rect">
            <a:avLst/>
          </a:prstGeom>
          <a:solidFill>
            <a:srgbClr val="C00000"/>
          </a:solidFill>
          <a:ln>
            <a:solidFill>
              <a:srgbClr val="C00000"/>
            </a:solidFill>
          </a:ln>
        </p:spPr>
      </p:pic>
      <p:sp>
        <p:nvSpPr>
          <p:cNvPr id="12" name="Tekstvak 11">
            <a:extLst>
              <a:ext uri="{FF2B5EF4-FFF2-40B4-BE49-F238E27FC236}">
                <a16:creationId xmlns:a16="http://schemas.microsoft.com/office/drawing/2014/main" id="{6FBF0461-F3D1-464C-9D52-BA70375EDE6A}"/>
              </a:ext>
            </a:extLst>
          </p:cNvPr>
          <p:cNvSpPr txBox="1"/>
          <p:nvPr/>
        </p:nvSpPr>
        <p:spPr>
          <a:xfrm>
            <a:off x="7930661" y="368038"/>
            <a:ext cx="3686650" cy="523220"/>
          </a:xfrm>
          <a:prstGeom prst="rect">
            <a:avLst/>
          </a:prstGeom>
          <a:noFill/>
        </p:spPr>
        <p:txBody>
          <a:bodyPr wrap="none" rtlCol="0">
            <a:spAutoFit/>
          </a:bodyPr>
          <a:lstStyle/>
          <a:p>
            <a:r>
              <a:rPr lang="nl-NL" sz="2800" dirty="0">
                <a:solidFill>
                  <a:srgbClr val="C00000"/>
                </a:solidFill>
                <a:latin typeface="Arial" panose="020B0604020202020204" pitchFamily="34" charset="0"/>
                <a:cs typeface="Arial" panose="020B0604020202020204" pitchFamily="34" charset="0"/>
              </a:rPr>
              <a:t>Biologie: Voorbeelden</a:t>
            </a:r>
          </a:p>
        </p:txBody>
      </p:sp>
      <p:sp>
        <p:nvSpPr>
          <p:cNvPr id="6" name="Tekstvak 5">
            <a:extLst>
              <a:ext uri="{FF2B5EF4-FFF2-40B4-BE49-F238E27FC236}">
                <a16:creationId xmlns:a16="http://schemas.microsoft.com/office/drawing/2014/main" id="{EB84487D-C702-4888-BF2E-0D189E364DED}"/>
              </a:ext>
            </a:extLst>
          </p:cNvPr>
          <p:cNvSpPr txBox="1"/>
          <p:nvPr/>
        </p:nvSpPr>
        <p:spPr>
          <a:xfrm>
            <a:off x="1106904" y="1659285"/>
            <a:ext cx="10410091" cy="3539430"/>
          </a:xfrm>
          <a:prstGeom prst="rect">
            <a:avLst/>
          </a:prstGeom>
          <a:noFill/>
        </p:spPr>
        <p:txBody>
          <a:bodyPr wrap="square">
            <a:spAutoFit/>
          </a:bodyPr>
          <a:lstStyle/>
          <a:p>
            <a:pPr marL="457200" indent="-457200">
              <a:buFont typeface="Arial" panose="020B0604020202020204" pitchFamily="34" charset="0"/>
              <a:buChar char="•"/>
            </a:pPr>
            <a:r>
              <a:rPr lang="nl-NL" sz="2800" dirty="0">
                <a:latin typeface="Arial" panose="020B0604020202020204" pitchFamily="34" charset="0"/>
                <a:cs typeface="Arial" panose="020B0604020202020204" pitchFamily="34" charset="0"/>
              </a:rPr>
              <a:t>Vaak leveren combinaties van sensoren interessante biologische informatie (bv. waterkwaliteit)</a:t>
            </a:r>
          </a:p>
          <a:p>
            <a:pPr marL="457200" indent="-457200">
              <a:buFont typeface="Arial" panose="020B0604020202020204" pitchFamily="34" charset="0"/>
              <a:buChar char="•"/>
            </a:pPr>
            <a:r>
              <a:rPr lang="nl-NL" sz="2800" dirty="0">
                <a:latin typeface="Arial" panose="020B0604020202020204" pitchFamily="34" charset="0"/>
                <a:cs typeface="Arial" panose="020B0604020202020204" pitchFamily="34" charset="0"/>
              </a:rPr>
              <a:t>Interessante sensoren biologie: ECG, Zuurstofsensor (gas/vloeistof), CO2, spirometer, bloeddrukmeter. </a:t>
            </a:r>
          </a:p>
          <a:p>
            <a:pPr marL="457200" indent="-457200">
              <a:buFont typeface="Arial" panose="020B0604020202020204" pitchFamily="34" charset="0"/>
              <a:buChar char="•"/>
            </a:pPr>
            <a:r>
              <a:rPr lang="nl-NL" sz="2800" dirty="0">
                <a:latin typeface="Arial" panose="020B0604020202020204" pitchFamily="34" charset="0"/>
                <a:cs typeface="Arial" panose="020B0604020202020204" pitchFamily="34" charset="0"/>
              </a:rPr>
              <a:t>Sensoren meest gebruikt voor</a:t>
            </a:r>
          </a:p>
          <a:p>
            <a:pPr marL="914400" lvl="1" indent="-457200">
              <a:buFont typeface="Arial" panose="020B0604020202020204" pitchFamily="34" charset="0"/>
              <a:buChar char="•"/>
            </a:pPr>
            <a:r>
              <a:rPr lang="nl-NL" sz="2800" dirty="0">
                <a:latin typeface="Arial" panose="020B0604020202020204" pitchFamily="34" charset="0"/>
                <a:cs typeface="Arial" panose="020B0604020202020204" pitchFamily="34" charset="0"/>
              </a:rPr>
              <a:t>Transport (hart) </a:t>
            </a:r>
          </a:p>
          <a:p>
            <a:pPr marL="914400" lvl="1" indent="-457200">
              <a:buFont typeface="Arial" panose="020B0604020202020204" pitchFamily="34" charset="0"/>
              <a:buChar char="•"/>
            </a:pPr>
            <a:r>
              <a:rPr lang="nl-NL" sz="2800" dirty="0">
                <a:latin typeface="Arial" panose="020B0604020202020204" pitchFamily="34" charset="0"/>
                <a:cs typeface="Arial" panose="020B0604020202020204" pitchFamily="34" charset="0"/>
              </a:rPr>
              <a:t>Ademhaling (cel/organisme niveau)</a:t>
            </a:r>
          </a:p>
          <a:p>
            <a:pPr marL="914400" lvl="1" indent="-457200">
              <a:buFont typeface="Arial" panose="020B0604020202020204" pitchFamily="34" charset="0"/>
              <a:buChar char="•"/>
            </a:pPr>
            <a:r>
              <a:rPr lang="nl-NL" sz="2800" dirty="0">
                <a:latin typeface="Arial" panose="020B0604020202020204" pitchFamily="34" charset="0"/>
                <a:cs typeface="Arial" panose="020B0604020202020204" pitchFamily="34" charset="0"/>
              </a:rPr>
              <a:t>Biodiversiteit / ecologie</a:t>
            </a:r>
          </a:p>
        </p:txBody>
      </p:sp>
    </p:spTree>
    <p:extLst>
      <p:ext uri="{BB962C8B-B14F-4D97-AF65-F5344CB8AC3E}">
        <p14:creationId xmlns:p14="http://schemas.microsoft.com/office/powerpoint/2010/main" val="26593648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647C8D7FD9045438532167F1C526012" ma:contentTypeVersion="20" ma:contentTypeDescription="Een nieuw document maken." ma:contentTypeScope="" ma:versionID="deeaf5d1f2ca12baeaae3b89531f9132">
  <xsd:schema xmlns:xsd="http://www.w3.org/2001/XMLSchema" xmlns:xs="http://www.w3.org/2001/XMLSchema" xmlns:p="http://schemas.microsoft.com/office/2006/metadata/properties" xmlns:ns2="031d055e-097f-4d52-a352-deada281c977" xmlns:ns3="fef446ad-e5cd-4701-be78-36400dad0e17" targetNamespace="http://schemas.microsoft.com/office/2006/metadata/properties" ma:root="true" ma:fieldsID="e73e504f69c48ec8657c805be8642f87" ns2:_="" ns3:_="">
    <xsd:import namespace="031d055e-097f-4d52-a352-deada281c977"/>
    <xsd:import namespace="fef446ad-e5cd-4701-be78-36400dad0e1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datum" minOccurs="0"/>
                <xsd:element ref="ns2:MediaLengthInSeconds" minOccurs="0"/>
                <xsd:element ref="ns2:MediaServiceAutoKeyPoints" minOccurs="0"/>
                <xsd:element ref="ns2:MediaServiceKeyPoints" minOccurs="0"/>
                <xsd:element ref="ns2:yy" minOccurs="0"/>
                <xsd:element ref="ns2:lcf76f155ced4ddcb4097134ff3c332f" minOccurs="0"/>
                <xsd:element ref="ns3:TaxCatchAll" minOccurs="0"/>
                <xsd:element ref="ns2:MediaServiceLocation" minOccurs="0"/>
                <xsd:element ref="ns2:MediaServiceOCR"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1d055e-097f-4d52-a352-deada281c9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datum" ma:index="14" nillable="true" ma:displayName="datum" ma:format="DateOnly" ma:internalName="datum">
      <xsd:simpleType>
        <xsd:restriction base="dms:DateTime"/>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yy" ma:index="18" nillable="true" ma:displayName="yy" ma:format="DateOnly" ma:internalName="yy">
      <xsd:simpleType>
        <xsd:restriction base="dms:DateTime"/>
      </xsd:simpleType>
    </xsd:element>
    <xsd:element name="lcf76f155ced4ddcb4097134ff3c332f" ma:index="20" nillable="true" ma:taxonomy="true" ma:internalName="lcf76f155ced4ddcb4097134ff3c332f" ma:taxonomyFieldName="MediaServiceImageTags" ma:displayName="Afbeeldingtags" ma:readOnly="false" ma:fieldId="{5cf76f15-5ced-4ddc-b409-7134ff3c332f}" ma:taxonomyMulti="true" ma:sspId="a6224c05-bb57-4e72-b871-e8c600aa144a"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element name="MediaServiceOCR" ma:index="23" nillable="true" ma:displayName="Extracted Text" ma:internalName="MediaServiceOCR" ma:readOnly="true">
      <xsd:simpleType>
        <xsd:restriction base="dms:Note">
          <xsd:maxLength value="255"/>
        </xsd:restrictio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ef446ad-e5cd-4701-be78-36400dad0e17"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ed2680ca-e847-4875-ad51-07d7b1caa3c1}" ma:internalName="TaxCatchAll" ma:showField="CatchAllData" ma:web="fef446ad-e5cd-4701-be78-36400dad0e17">
      <xsd:complexType>
        <xsd:complexContent>
          <xsd:extension base="dms:MultiChoiceLookup">
            <xsd:sequence>
              <xsd:element name="Value" type="dms:Lookup" maxOccurs="unbounded" minOccurs="0" nillable="true"/>
            </xsd:sequence>
          </xsd:extension>
        </xsd:complexContent>
      </xsd:complexType>
    </xsd:element>
    <xsd:element name="SharedWithUsers" ma:index="2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31d055e-097f-4d52-a352-deada281c977">
      <Terms xmlns="http://schemas.microsoft.com/office/infopath/2007/PartnerControls"/>
    </lcf76f155ced4ddcb4097134ff3c332f>
    <TaxCatchAll xmlns="fef446ad-e5cd-4701-be78-36400dad0e17" xsi:nil="true"/>
    <datum xmlns="031d055e-097f-4d52-a352-deada281c977" xsi:nil="true"/>
    <yy xmlns="031d055e-097f-4d52-a352-deada281c977" xsi:nil="true"/>
  </documentManagement>
</p:properties>
</file>

<file path=customXml/itemProps1.xml><?xml version="1.0" encoding="utf-8"?>
<ds:datastoreItem xmlns:ds="http://schemas.openxmlformats.org/officeDocument/2006/customXml" ds:itemID="{C9D6E786-E77F-45C2-B6F1-7E6655E5E60B}">
  <ds:schemaRefs>
    <ds:schemaRef ds:uri="http://schemas.microsoft.com/sharepoint/v3/contenttype/forms"/>
  </ds:schemaRefs>
</ds:datastoreItem>
</file>

<file path=customXml/itemProps2.xml><?xml version="1.0" encoding="utf-8"?>
<ds:datastoreItem xmlns:ds="http://schemas.openxmlformats.org/officeDocument/2006/customXml" ds:itemID="{B1E4769B-4A5A-48D4-AB79-B5D0EC9BB9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1d055e-097f-4d52-a352-deada281c977"/>
    <ds:schemaRef ds:uri="fef446ad-e5cd-4701-be78-36400dad0e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73011F0-CB8F-46D6-826A-F1100AF05FAD}">
  <ds:schemaRefs>
    <ds:schemaRef ds:uri="http://www.w3.org/XML/1998/namespace"/>
    <ds:schemaRef ds:uri="http://purl.org/dc/terms/"/>
    <ds:schemaRef ds:uri="http://purl.org/dc/dcmitype/"/>
    <ds:schemaRef ds:uri="http://schemas.microsoft.com/office/2006/documentManagement/types"/>
    <ds:schemaRef ds:uri="fef446ad-e5cd-4701-be78-36400dad0e17"/>
    <ds:schemaRef ds:uri="http://schemas.microsoft.com/office/infopath/2007/PartnerControls"/>
    <ds:schemaRef ds:uri="http://purl.org/dc/elements/1.1/"/>
    <ds:schemaRef ds:uri="http://schemas.openxmlformats.org/package/2006/metadata/core-properties"/>
    <ds:schemaRef ds:uri="031d055e-097f-4d52-a352-deada281c977"/>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1340</TotalTime>
  <Words>675</Words>
  <Application>Microsoft Office PowerPoint</Application>
  <PresentationFormat>Breedbeeld</PresentationFormat>
  <Paragraphs>161</Paragraphs>
  <Slides>22</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22</vt:i4>
      </vt:variant>
    </vt:vector>
  </HeadingPairs>
  <TitlesOfParts>
    <vt:vector size="26" baseType="lpstr">
      <vt:lpstr>Aptos</vt:lpstr>
      <vt:lpstr>Aptos Display</vt:lpstr>
      <vt:lpstr>Arial</vt:lpstr>
      <vt:lpstr>Office Theme</vt:lpstr>
      <vt:lpstr>Nationaal Docentencongres Biologie 30-01-2026</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Graag een evaluatie!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Nationale Docentencongres Biologie 30-01-2026</dc:title>
  <dc:creator>Norbert van Veen</dc:creator>
  <cp:lastModifiedBy>Henriëtte Klein Bluemink</cp:lastModifiedBy>
  <cp:revision>43</cp:revision>
  <dcterms:created xsi:type="dcterms:W3CDTF">2024-11-11T10:25:35Z</dcterms:created>
  <dcterms:modified xsi:type="dcterms:W3CDTF">2026-02-12T11:00:36Z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0x0101000647C8D7FD9045438532167F1C526012</vt:lpwstr>
  </property>
  <property fmtid="{D5CDD505-2E9C-101B-9397-08002B2CF9AE}" pid="3" name="MediaServiceImageTags">
    <vt:lpwstr/>
  </property>
</Properties>
</file>