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  <p:sldId id="301" r:id="rId3"/>
    <p:sldId id="287" r:id="rId4"/>
    <p:sldId id="308" r:id="rId5"/>
    <p:sldId id="297" r:id="rId6"/>
    <p:sldId id="298" r:id="rId7"/>
    <p:sldId id="257" r:id="rId8"/>
    <p:sldId id="262" r:id="rId9"/>
    <p:sldId id="258" r:id="rId10"/>
    <p:sldId id="299" r:id="rId11"/>
    <p:sldId id="300" r:id="rId12"/>
    <p:sldId id="303" r:id="rId13"/>
    <p:sldId id="304" r:id="rId14"/>
    <p:sldId id="306" r:id="rId15"/>
    <p:sldId id="305" r:id="rId16"/>
    <p:sldId id="268" r:id="rId17"/>
    <p:sldId id="261" r:id="rId18"/>
    <p:sldId id="267" r:id="rId19"/>
    <p:sldId id="289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FBA82A0-E42B-434F-841F-443BBCBDE118}" v="438" dt="2026-02-05T19:05:00.78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Relationship Id="rId27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cas Oldenburger" userId="f4b564cdafff7015" providerId="LiveId" clId="{5F21DACB-0FEA-4F14-A911-4ED26AF13DB0}"/>
    <pc:docChg chg="undo custSel addSld delSld modSld sldOrd modMainMaster">
      <pc:chgData name="Lucas Oldenburger" userId="f4b564cdafff7015" providerId="LiveId" clId="{5F21DACB-0FEA-4F14-A911-4ED26AF13DB0}" dt="2026-02-05T19:05:18.573" v="1165" actId="1076"/>
      <pc:docMkLst>
        <pc:docMk/>
      </pc:docMkLst>
      <pc:sldChg chg="addSp modSp mod setBg">
        <pc:chgData name="Lucas Oldenburger" userId="f4b564cdafff7015" providerId="LiveId" clId="{5F21DACB-0FEA-4F14-A911-4ED26AF13DB0}" dt="2026-01-29T14:12:51.338" v="444" actId="1076"/>
        <pc:sldMkLst>
          <pc:docMk/>
          <pc:sldMk cId="2939682174" sldId="257"/>
        </pc:sldMkLst>
        <pc:picChg chg="add mod">
          <ac:chgData name="Lucas Oldenburger" userId="f4b564cdafff7015" providerId="LiveId" clId="{5F21DACB-0FEA-4F14-A911-4ED26AF13DB0}" dt="2026-01-29T14:12:51.338" v="444" actId="1076"/>
          <ac:picMkLst>
            <pc:docMk/>
            <pc:sldMk cId="2939682174" sldId="257"/>
            <ac:picMk id="2" creationId="{0EF97F0E-302A-8F82-C755-8475317C19C3}"/>
          </ac:picMkLst>
        </pc:picChg>
        <pc:picChg chg="mod">
          <ac:chgData name="Lucas Oldenburger" userId="f4b564cdafff7015" providerId="LiveId" clId="{5F21DACB-0FEA-4F14-A911-4ED26AF13DB0}" dt="2026-01-29T14:12:39.905" v="442" actId="1076"/>
          <ac:picMkLst>
            <pc:docMk/>
            <pc:sldMk cId="2939682174" sldId="257"/>
            <ac:picMk id="5" creationId="{F44968D3-46C7-3FED-2A7C-FCC687068BA0}"/>
          </ac:picMkLst>
        </pc:picChg>
      </pc:sldChg>
      <pc:sldChg chg="setBg modAnim">
        <pc:chgData name="Lucas Oldenburger" userId="f4b564cdafff7015" providerId="LiveId" clId="{5F21DACB-0FEA-4F14-A911-4ED26AF13DB0}" dt="2026-01-29T14:12:13.971" v="440"/>
        <pc:sldMkLst>
          <pc:docMk/>
          <pc:sldMk cId="923500086" sldId="258"/>
        </pc:sldMkLst>
      </pc:sldChg>
      <pc:sldChg chg="modSp del mod ord setBg">
        <pc:chgData name="Lucas Oldenburger" userId="f4b564cdafff7015" providerId="LiveId" clId="{5F21DACB-0FEA-4F14-A911-4ED26AF13DB0}" dt="2026-02-05T19:04:51.393" v="1141" actId="47"/>
        <pc:sldMkLst>
          <pc:docMk/>
          <pc:sldMk cId="1675519987" sldId="260"/>
        </pc:sldMkLst>
        <pc:spChg chg="mod">
          <ac:chgData name="Lucas Oldenburger" userId="f4b564cdafff7015" providerId="LiveId" clId="{5F21DACB-0FEA-4F14-A911-4ED26AF13DB0}" dt="2026-02-05T19:04:49.563" v="1140" actId="6549"/>
          <ac:spMkLst>
            <pc:docMk/>
            <pc:sldMk cId="1675519987" sldId="260"/>
            <ac:spMk id="2" creationId="{D8945896-F5CB-840B-FA4C-104D52916329}"/>
          </ac:spMkLst>
        </pc:spChg>
        <pc:spChg chg="mod">
          <ac:chgData name="Lucas Oldenburger" userId="f4b564cdafff7015" providerId="LiveId" clId="{5F21DACB-0FEA-4F14-A911-4ED26AF13DB0}" dt="2026-01-29T14:13:31.828" v="446" actId="207"/>
          <ac:spMkLst>
            <pc:docMk/>
            <pc:sldMk cId="1675519987" sldId="260"/>
            <ac:spMk id="3" creationId="{64D2ACED-D5C2-B6C6-A1FD-84A5A496563D}"/>
          </ac:spMkLst>
        </pc:spChg>
      </pc:sldChg>
      <pc:sldChg chg="ord setBg">
        <pc:chgData name="Lucas Oldenburger" userId="f4b564cdafff7015" providerId="LiveId" clId="{5F21DACB-0FEA-4F14-A911-4ED26AF13DB0}" dt="2026-02-05T19:04:33.893" v="1131"/>
        <pc:sldMkLst>
          <pc:docMk/>
          <pc:sldMk cId="3913084759" sldId="261"/>
        </pc:sldMkLst>
      </pc:sldChg>
      <pc:sldChg chg="addSp delSp modSp mod setBg addAnim delAnim modAnim setClrOvrMap">
        <pc:chgData name="Lucas Oldenburger" userId="f4b564cdafff7015" providerId="LiveId" clId="{5F21DACB-0FEA-4F14-A911-4ED26AF13DB0}" dt="2026-01-29T14:13:10.949" v="445" actId="26606"/>
        <pc:sldMkLst>
          <pc:docMk/>
          <pc:sldMk cId="2254859910" sldId="262"/>
        </pc:sldMkLst>
        <pc:spChg chg="mod">
          <ac:chgData name="Lucas Oldenburger" userId="f4b564cdafff7015" providerId="LiveId" clId="{5F21DACB-0FEA-4F14-A911-4ED26AF13DB0}" dt="2026-01-29T13:58:59.192" v="302" actId="26606"/>
          <ac:spMkLst>
            <pc:docMk/>
            <pc:sldMk cId="2254859910" sldId="262"/>
            <ac:spMk id="2" creationId="{103F4EC9-6774-F185-26FB-C2CF01CAF3E5}"/>
          </ac:spMkLst>
        </pc:spChg>
        <pc:spChg chg="add">
          <ac:chgData name="Lucas Oldenburger" userId="f4b564cdafff7015" providerId="LiveId" clId="{5F21DACB-0FEA-4F14-A911-4ED26AF13DB0}" dt="2026-01-29T14:13:10.949" v="445" actId="26606"/>
          <ac:spMkLst>
            <pc:docMk/>
            <pc:sldMk cId="2254859910" sldId="262"/>
            <ac:spMk id="1080" creationId="{7C3DB6CE-B855-4AD2-8FB5-3C271542CE05}"/>
          </ac:spMkLst>
        </pc:spChg>
        <pc:picChg chg="mod">
          <ac:chgData name="Lucas Oldenburger" userId="f4b564cdafff7015" providerId="LiveId" clId="{5F21DACB-0FEA-4F14-A911-4ED26AF13DB0}" dt="2026-01-29T14:13:10.949" v="445" actId="26606"/>
          <ac:picMkLst>
            <pc:docMk/>
            <pc:sldMk cId="2254859910" sldId="262"/>
            <ac:picMk id="4" creationId="{1447B86D-5F80-4F69-F7DC-BDEE55D191FA}"/>
          </ac:picMkLst>
        </pc:picChg>
        <pc:picChg chg="mod ord">
          <ac:chgData name="Lucas Oldenburger" userId="f4b564cdafff7015" providerId="LiveId" clId="{5F21DACB-0FEA-4F14-A911-4ED26AF13DB0}" dt="2026-01-29T13:58:59.192" v="302" actId="26606"/>
          <ac:picMkLst>
            <pc:docMk/>
            <pc:sldMk cId="2254859910" sldId="262"/>
            <ac:picMk id="1026" creationId="{1A156BFE-3A40-A7D6-0227-EF201476474E}"/>
          </ac:picMkLst>
        </pc:picChg>
        <pc:picChg chg="mod">
          <ac:chgData name="Lucas Oldenburger" userId="f4b564cdafff7015" providerId="LiveId" clId="{5F21DACB-0FEA-4F14-A911-4ED26AF13DB0}" dt="2026-01-29T13:58:59.192" v="302" actId="26606"/>
          <ac:picMkLst>
            <pc:docMk/>
            <pc:sldMk cId="2254859910" sldId="262"/>
            <ac:picMk id="1028" creationId="{6A03C255-51DB-FA9F-3D0D-65124F196D79}"/>
          </ac:picMkLst>
        </pc:picChg>
        <pc:picChg chg="mod ord">
          <ac:chgData name="Lucas Oldenburger" userId="f4b564cdafff7015" providerId="LiveId" clId="{5F21DACB-0FEA-4F14-A911-4ED26AF13DB0}" dt="2026-01-29T13:58:59.192" v="302" actId="26606"/>
          <ac:picMkLst>
            <pc:docMk/>
            <pc:sldMk cId="2254859910" sldId="262"/>
            <ac:picMk id="1030" creationId="{EF249751-FD92-6BED-7E10-4CE27543D488}"/>
          </ac:picMkLst>
        </pc:picChg>
      </pc:sldChg>
      <pc:sldChg chg="del ord setBg">
        <pc:chgData name="Lucas Oldenburger" userId="f4b564cdafff7015" providerId="LiveId" clId="{5F21DACB-0FEA-4F14-A911-4ED26AF13DB0}" dt="2026-02-05T19:04:53.105" v="1142" actId="47"/>
        <pc:sldMkLst>
          <pc:docMk/>
          <pc:sldMk cId="3139508223" sldId="266"/>
        </pc:sldMkLst>
      </pc:sldChg>
      <pc:sldChg chg="setBg">
        <pc:chgData name="Lucas Oldenburger" userId="f4b564cdafff7015" providerId="LiveId" clId="{5F21DACB-0FEA-4F14-A911-4ED26AF13DB0}" dt="2026-01-29T14:12:13.971" v="440"/>
        <pc:sldMkLst>
          <pc:docMk/>
          <pc:sldMk cId="1951193104" sldId="267"/>
        </pc:sldMkLst>
      </pc:sldChg>
      <pc:sldChg chg="modSp mod setBg modAnim">
        <pc:chgData name="Lucas Oldenburger" userId="f4b564cdafff7015" providerId="LiveId" clId="{5F21DACB-0FEA-4F14-A911-4ED26AF13DB0}" dt="2026-01-29T14:30:42.927" v="1024" actId="27636"/>
        <pc:sldMkLst>
          <pc:docMk/>
          <pc:sldMk cId="3045728181" sldId="268"/>
        </pc:sldMkLst>
        <pc:spChg chg="mod">
          <ac:chgData name="Lucas Oldenburger" userId="f4b564cdafff7015" providerId="LiveId" clId="{5F21DACB-0FEA-4F14-A911-4ED26AF13DB0}" dt="2026-01-29T14:30:42.927" v="1024" actId="27636"/>
          <ac:spMkLst>
            <pc:docMk/>
            <pc:sldMk cId="3045728181" sldId="268"/>
            <ac:spMk id="3" creationId="{0ECC47E4-4B64-132F-2373-B4C24EDB3F3A}"/>
          </ac:spMkLst>
        </pc:spChg>
      </pc:sldChg>
      <pc:sldChg chg="addSp modSp mod setBg">
        <pc:chgData name="Lucas Oldenburger" userId="f4b564cdafff7015" providerId="LiveId" clId="{5F21DACB-0FEA-4F14-A911-4ED26AF13DB0}" dt="2026-02-05T19:05:18.573" v="1165" actId="1076"/>
        <pc:sldMkLst>
          <pc:docMk/>
          <pc:sldMk cId="2424901516" sldId="289"/>
        </pc:sldMkLst>
        <pc:spChg chg="add mod">
          <ac:chgData name="Lucas Oldenburger" userId="f4b564cdafff7015" providerId="LiveId" clId="{5F21DACB-0FEA-4F14-A911-4ED26AF13DB0}" dt="2026-02-05T19:05:18.573" v="1165" actId="1076"/>
          <ac:spMkLst>
            <pc:docMk/>
            <pc:sldMk cId="2424901516" sldId="289"/>
            <ac:spMk id="3" creationId="{D785BE1F-1413-DEAB-8A57-3ED8D59CE9F5}"/>
          </ac:spMkLst>
        </pc:spChg>
      </pc:sldChg>
      <pc:sldChg chg="modSp mod setBg">
        <pc:chgData name="Lucas Oldenburger" userId="f4b564cdafff7015" providerId="LiveId" clId="{5F21DACB-0FEA-4F14-A911-4ED26AF13DB0}" dt="2026-01-29T14:12:13.971" v="440"/>
        <pc:sldMkLst>
          <pc:docMk/>
          <pc:sldMk cId="473014927" sldId="290"/>
        </pc:sldMkLst>
        <pc:spChg chg="mod">
          <ac:chgData name="Lucas Oldenburger" userId="f4b564cdafff7015" providerId="LiveId" clId="{5F21DACB-0FEA-4F14-A911-4ED26AF13DB0}" dt="2026-01-29T13:18:20.305" v="37" actId="20577"/>
          <ac:spMkLst>
            <pc:docMk/>
            <pc:sldMk cId="473014927" sldId="290"/>
            <ac:spMk id="2" creationId="{18E07A2E-6F0C-BFA4-2A67-0C2A2B695635}"/>
          </ac:spMkLst>
        </pc:spChg>
        <pc:spChg chg="mod">
          <ac:chgData name="Lucas Oldenburger" userId="f4b564cdafff7015" providerId="LiveId" clId="{5F21DACB-0FEA-4F14-A911-4ED26AF13DB0}" dt="2026-01-29T13:18:10.824" v="23" actId="20577"/>
          <ac:spMkLst>
            <pc:docMk/>
            <pc:sldMk cId="473014927" sldId="290"/>
            <ac:spMk id="3" creationId="{5646335A-7598-968B-2860-6A9CE9932E1C}"/>
          </ac:spMkLst>
        </pc:spChg>
      </pc:sldChg>
      <pc:sldChg chg="addSp delSp modSp mod setBg modAnim">
        <pc:chgData name="Lucas Oldenburger" userId="f4b564cdafff7015" providerId="LiveId" clId="{5F21DACB-0FEA-4F14-A911-4ED26AF13DB0}" dt="2026-01-29T14:12:13.971" v="440"/>
        <pc:sldMkLst>
          <pc:docMk/>
          <pc:sldMk cId="2848215520" sldId="297"/>
        </pc:sldMkLst>
        <pc:spChg chg="mod">
          <ac:chgData name="Lucas Oldenburger" userId="f4b564cdafff7015" providerId="LiveId" clId="{5F21DACB-0FEA-4F14-A911-4ED26AF13DB0}" dt="2026-01-29T13:16:11.124" v="8" actId="26606"/>
          <ac:spMkLst>
            <pc:docMk/>
            <pc:sldMk cId="2848215520" sldId="297"/>
            <ac:spMk id="2" creationId="{913C0425-34F2-1004-948B-85C926806536}"/>
          </ac:spMkLst>
        </pc:spChg>
        <pc:spChg chg="add">
          <ac:chgData name="Lucas Oldenburger" userId="f4b564cdafff7015" providerId="LiveId" clId="{5F21DACB-0FEA-4F14-A911-4ED26AF13DB0}" dt="2026-01-29T13:16:11.124" v="8" actId="26606"/>
          <ac:spMkLst>
            <pc:docMk/>
            <pc:sldMk cId="2848215520" sldId="297"/>
            <ac:spMk id="22" creationId="{18F923FF-DD0C-4FD3-A1B4-68DFA511C82D}"/>
          </ac:spMkLst>
        </pc:spChg>
        <pc:spChg chg="add">
          <ac:chgData name="Lucas Oldenburger" userId="f4b564cdafff7015" providerId="LiveId" clId="{5F21DACB-0FEA-4F14-A911-4ED26AF13DB0}" dt="2026-01-29T13:16:11.124" v="8" actId="26606"/>
          <ac:spMkLst>
            <pc:docMk/>
            <pc:sldMk cId="2848215520" sldId="297"/>
            <ac:spMk id="24" creationId="{114A821F-8663-46BA-8CC0-D4C44F639F3A}"/>
          </ac:spMkLst>
        </pc:spChg>
        <pc:spChg chg="add">
          <ac:chgData name="Lucas Oldenburger" userId="f4b564cdafff7015" providerId="LiveId" clId="{5F21DACB-0FEA-4F14-A911-4ED26AF13DB0}" dt="2026-01-29T13:16:11.124" v="8" actId="26606"/>
          <ac:spMkLst>
            <pc:docMk/>
            <pc:sldMk cId="2848215520" sldId="297"/>
            <ac:spMk id="26" creationId="{67EF550F-47CE-4FB2-9DAC-12AD835C833D}"/>
          </ac:spMkLst>
        </pc:spChg>
        <pc:picChg chg="add mod ord">
          <ac:chgData name="Lucas Oldenburger" userId="f4b564cdafff7015" providerId="LiveId" clId="{5F21DACB-0FEA-4F14-A911-4ED26AF13DB0}" dt="2026-01-29T13:16:11.124" v="8" actId="26606"/>
          <ac:picMkLst>
            <pc:docMk/>
            <pc:sldMk cId="2848215520" sldId="297"/>
            <ac:picMk id="4" creationId="{7FFC7BBE-BC88-8788-23E4-88C103A16928}"/>
          </ac:picMkLst>
        </pc:picChg>
        <pc:picChg chg="mod">
          <ac:chgData name="Lucas Oldenburger" userId="f4b564cdafff7015" providerId="LiveId" clId="{5F21DACB-0FEA-4F14-A911-4ED26AF13DB0}" dt="2026-01-29T13:16:11.124" v="8" actId="26606"/>
          <ac:picMkLst>
            <pc:docMk/>
            <pc:sldMk cId="2848215520" sldId="297"/>
            <ac:picMk id="6" creationId="{78D6335F-634F-E366-EE9E-3F38B1D82A39}"/>
          </ac:picMkLst>
        </pc:picChg>
        <pc:picChg chg="add mod">
          <ac:chgData name="Lucas Oldenburger" userId="f4b564cdafff7015" providerId="LiveId" clId="{5F21DACB-0FEA-4F14-A911-4ED26AF13DB0}" dt="2026-01-29T13:16:11.124" v="8" actId="26606"/>
          <ac:picMkLst>
            <pc:docMk/>
            <pc:sldMk cId="2848215520" sldId="297"/>
            <ac:picMk id="7" creationId="{AE6C69F6-9DED-72D6-CAC5-33D76FA4645E}"/>
          </ac:picMkLst>
        </pc:picChg>
        <pc:picChg chg="mod">
          <ac:chgData name="Lucas Oldenburger" userId="f4b564cdafff7015" providerId="LiveId" clId="{5F21DACB-0FEA-4F14-A911-4ED26AF13DB0}" dt="2026-01-29T13:16:11.124" v="8" actId="26606"/>
          <ac:picMkLst>
            <pc:docMk/>
            <pc:sldMk cId="2848215520" sldId="297"/>
            <ac:picMk id="10" creationId="{4795D627-9276-5FB7-DDEA-FB7C9FCE8E9B}"/>
          </ac:picMkLst>
        </pc:picChg>
      </pc:sldChg>
      <pc:sldChg chg="addSp delSp modSp new mod modAnim">
        <pc:chgData name="Lucas Oldenburger" userId="f4b564cdafff7015" providerId="LiveId" clId="{5F21DACB-0FEA-4F14-A911-4ED26AF13DB0}" dt="2026-01-30T12:54:26.397" v="1098"/>
        <pc:sldMkLst>
          <pc:docMk/>
          <pc:sldMk cId="2933944939" sldId="298"/>
        </pc:sldMkLst>
        <pc:spChg chg="mod">
          <ac:chgData name="Lucas Oldenburger" userId="f4b564cdafff7015" providerId="LiveId" clId="{5F21DACB-0FEA-4F14-A911-4ED26AF13DB0}" dt="2026-01-29T13:35:06.416" v="86" actId="1076"/>
          <ac:spMkLst>
            <pc:docMk/>
            <pc:sldMk cId="2933944939" sldId="298"/>
            <ac:spMk id="2" creationId="{3BC14887-76D4-B502-B757-C0A5507657FA}"/>
          </ac:spMkLst>
        </pc:spChg>
        <pc:picChg chg="add mod">
          <ac:chgData name="Lucas Oldenburger" userId="f4b564cdafff7015" providerId="LiveId" clId="{5F21DACB-0FEA-4F14-A911-4ED26AF13DB0}" dt="2026-01-30T12:54:08.545" v="1094" actId="1076"/>
          <ac:picMkLst>
            <pc:docMk/>
            <pc:sldMk cId="2933944939" sldId="298"/>
            <ac:picMk id="4" creationId="{8B5A620D-CE9A-4DA6-164E-444A2D22257A}"/>
          </ac:picMkLst>
        </pc:picChg>
        <pc:picChg chg="add mod">
          <ac:chgData name="Lucas Oldenburger" userId="f4b564cdafff7015" providerId="LiveId" clId="{5F21DACB-0FEA-4F14-A911-4ED26AF13DB0}" dt="2026-01-30T12:54:05.674" v="1092" actId="1076"/>
          <ac:picMkLst>
            <pc:docMk/>
            <pc:sldMk cId="2933944939" sldId="298"/>
            <ac:picMk id="1026" creationId="{48C15BD4-447E-F779-24FD-F33D4966107A}"/>
          </ac:picMkLst>
        </pc:picChg>
        <pc:picChg chg="add mod">
          <ac:chgData name="Lucas Oldenburger" userId="f4b564cdafff7015" providerId="LiveId" clId="{5F21DACB-0FEA-4F14-A911-4ED26AF13DB0}" dt="2026-01-30T12:54:11.996" v="1095" actId="1076"/>
          <ac:picMkLst>
            <pc:docMk/>
            <pc:sldMk cId="2933944939" sldId="298"/>
            <ac:picMk id="2050" creationId="{A9288CB6-2AB5-D7A0-402A-C077239CC15D}"/>
          </ac:picMkLst>
        </pc:picChg>
      </pc:sldChg>
      <pc:sldChg chg="addSp delSp modSp new mod setBg modAnim">
        <pc:chgData name="Lucas Oldenburger" userId="f4b564cdafff7015" providerId="LiveId" clId="{5F21DACB-0FEA-4F14-A911-4ED26AF13DB0}" dt="2026-02-05T19:04:10.023" v="1127"/>
        <pc:sldMkLst>
          <pc:docMk/>
          <pc:sldMk cId="366911221" sldId="299"/>
        </pc:sldMkLst>
        <pc:spChg chg="mod">
          <ac:chgData name="Lucas Oldenburger" userId="f4b564cdafff7015" providerId="LiveId" clId="{5F21DACB-0FEA-4F14-A911-4ED26AF13DB0}" dt="2026-01-29T13:39:45.357" v="142" actId="26606"/>
          <ac:spMkLst>
            <pc:docMk/>
            <pc:sldMk cId="366911221" sldId="299"/>
            <ac:spMk id="2" creationId="{C662D4F2-AA37-4245-D768-814018F51A07}"/>
          </ac:spMkLst>
        </pc:spChg>
        <pc:spChg chg="add mod">
          <ac:chgData name="Lucas Oldenburger" userId="f4b564cdafff7015" providerId="LiveId" clId="{5F21DACB-0FEA-4F14-A911-4ED26AF13DB0}" dt="2026-02-05T19:04:10.023" v="1127"/>
          <ac:spMkLst>
            <pc:docMk/>
            <pc:sldMk cId="366911221" sldId="299"/>
            <ac:spMk id="3" creationId="{C0D62567-1610-796C-2A0B-47870B6B5C87}"/>
          </ac:spMkLst>
        </pc:spChg>
        <pc:spChg chg="add">
          <ac:chgData name="Lucas Oldenburger" userId="f4b564cdafff7015" providerId="LiveId" clId="{5F21DACB-0FEA-4F14-A911-4ED26AF13DB0}" dt="2026-01-29T13:39:45.357" v="142" actId="26606"/>
          <ac:spMkLst>
            <pc:docMk/>
            <pc:sldMk cId="366911221" sldId="299"/>
            <ac:spMk id="10" creationId="{5DCB5928-DC7D-4612-9922-441966E15627}"/>
          </ac:spMkLst>
        </pc:spChg>
        <pc:spChg chg="add">
          <ac:chgData name="Lucas Oldenburger" userId="f4b564cdafff7015" providerId="LiveId" clId="{5F21DACB-0FEA-4F14-A911-4ED26AF13DB0}" dt="2026-01-29T13:39:45.357" v="142" actId="26606"/>
          <ac:spMkLst>
            <pc:docMk/>
            <pc:sldMk cId="366911221" sldId="299"/>
            <ac:spMk id="12" creationId="{682C1161-1736-45EC-99B7-33F3CAE9D517}"/>
          </ac:spMkLst>
        </pc:spChg>
        <pc:spChg chg="add">
          <ac:chgData name="Lucas Oldenburger" userId="f4b564cdafff7015" providerId="LiveId" clId="{5F21DACB-0FEA-4F14-A911-4ED26AF13DB0}" dt="2026-01-29T13:39:45.357" v="142" actId="26606"/>
          <ac:spMkLst>
            <pc:docMk/>
            <pc:sldMk cId="366911221" sldId="299"/>
            <ac:spMk id="14" creationId="{84D4DDB8-B68F-45B0-9F62-C4279996F672}"/>
          </ac:spMkLst>
        </pc:spChg>
        <pc:spChg chg="add">
          <ac:chgData name="Lucas Oldenburger" userId="f4b564cdafff7015" providerId="LiveId" clId="{5F21DACB-0FEA-4F14-A911-4ED26AF13DB0}" dt="2026-01-29T13:39:45.357" v="142" actId="26606"/>
          <ac:spMkLst>
            <pc:docMk/>
            <pc:sldMk cId="366911221" sldId="299"/>
            <ac:spMk id="16" creationId="{AF2F604E-43BE-4DC3-B983-E071523364F8}"/>
          </ac:spMkLst>
        </pc:spChg>
        <pc:spChg chg="add">
          <ac:chgData name="Lucas Oldenburger" userId="f4b564cdafff7015" providerId="LiveId" clId="{5F21DACB-0FEA-4F14-A911-4ED26AF13DB0}" dt="2026-01-29T13:39:45.357" v="142" actId="26606"/>
          <ac:spMkLst>
            <pc:docMk/>
            <pc:sldMk cId="366911221" sldId="299"/>
            <ac:spMk id="18" creationId="{08C9B587-E65E-4B52-B37C-ABEBB6E87928}"/>
          </ac:spMkLst>
        </pc:spChg>
        <pc:picChg chg="add mod modCrop">
          <ac:chgData name="Lucas Oldenburger" userId="f4b564cdafff7015" providerId="LiveId" clId="{5F21DACB-0FEA-4F14-A911-4ED26AF13DB0}" dt="2026-01-29T13:41:58.939" v="166" actId="1076"/>
          <ac:picMkLst>
            <pc:docMk/>
            <pc:sldMk cId="366911221" sldId="299"/>
            <ac:picMk id="5" creationId="{3473AF35-0E1A-26B2-7B8E-224727D63F88}"/>
          </ac:picMkLst>
        </pc:picChg>
      </pc:sldChg>
      <pc:sldChg chg="addSp delSp modSp add mod setBg modAnim">
        <pc:chgData name="Lucas Oldenburger" userId="f4b564cdafff7015" providerId="LiveId" clId="{5F21DACB-0FEA-4F14-A911-4ED26AF13DB0}" dt="2026-02-05T19:04:05.832" v="1126" actId="207"/>
        <pc:sldMkLst>
          <pc:docMk/>
          <pc:sldMk cId="177212011" sldId="300"/>
        </pc:sldMkLst>
        <pc:spChg chg="mod">
          <ac:chgData name="Lucas Oldenburger" userId="f4b564cdafff7015" providerId="LiveId" clId="{5F21DACB-0FEA-4F14-A911-4ED26AF13DB0}" dt="2026-01-29T13:40:56.995" v="153" actId="26606"/>
          <ac:spMkLst>
            <pc:docMk/>
            <pc:sldMk cId="177212011" sldId="300"/>
            <ac:spMk id="2" creationId="{59A54D19-FA8D-B9D6-BDCB-B534B25AFDA3}"/>
          </ac:spMkLst>
        </pc:spChg>
        <pc:spChg chg="add mod">
          <ac:chgData name="Lucas Oldenburger" userId="f4b564cdafff7015" providerId="LiveId" clId="{5F21DACB-0FEA-4F14-A911-4ED26AF13DB0}" dt="2026-02-05T19:04:05.832" v="1126" actId="207"/>
          <ac:spMkLst>
            <pc:docMk/>
            <pc:sldMk cId="177212011" sldId="300"/>
            <ac:spMk id="3" creationId="{C1EFC3C9-5D22-8142-519F-315E76233DA8}"/>
          </ac:spMkLst>
        </pc:spChg>
        <pc:spChg chg="add del">
          <ac:chgData name="Lucas Oldenburger" userId="f4b564cdafff7015" providerId="LiveId" clId="{5F21DACB-0FEA-4F14-A911-4ED26AF13DB0}" dt="2026-01-29T13:40:56.995" v="153" actId="26606"/>
          <ac:spMkLst>
            <pc:docMk/>
            <pc:sldMk cId="177212011" sldId="300"/>
            <ac:spMk id="10" creationId="{266D9FEC-1589-F71E-29BC-709683FDB90A}"/>
          </ac:spMkLst>
        </pc:spChg>
        <pc:spChg chg="add del">
          <ac:chgData name="Lucas Oldenburger" userId="f4b564cdafff7015" providerId="LiveId" clId="{5F21DACB-0FEA-4F14-A911-4ED26AF13DB0}" dt="2026-01-29T13:40:56.995" v="153" actId="26606"/>
          <ac:spMkLst>
            <pc:docMk/>
            <pc:sldMk cId="177212011" sldId="300"/>
            <ac:spMk id="14" creationId="{A3DBF79B-345A-8C07-39FF-4E2C8F9C73C9}"/>
          </ac:spMkLst>
        </pc:spChg>
        <pc:spChg chg="add del">
          <ac:chgData name="Lucas Oldenburger" userId="f4b564cdafff7015" providerId="LiveId" clId="{5F21DACB-0FEA-4F14-A911-4ED26AF13DB0}" dt="2026-01-29T13:40:56.995" v="153" actId="26606"/>
          <ac:spMkLst>
            <pc:docMk/>
            <pc:sldMk cId="177212011" sldId="300"/>
            <ac:spMk id="16" creationId="{4EE9ECC2-7FBC-318B-0CD8-84D334236241}"/>
          </ac:spMkLst>
        </pc:spChg>
        <pc:spChg chg="add del">
          <ac:chgData name="Lucas Oldenburger" userId="f4b564cdafff7015" providerId="LiveId" clId="{5F21DACB-0FEA-4F14-A911-4ED26AF13DB0}" dt="2026-01-29T13:40:56.995" v="153" actId="26606"/>
          <ac:spMkLst>
            <pc:docMk/>
            <pc:sldMk cId="177212011" sldId="300"/>
            <ac:spMk id="18" creationId="{2C498B87-35F9-C548-4587-2654665919C0}"/>
          </ac:spMkLst>
        </pc:spChg>
        <pc:picChg chg="add mod">
          <ac:chgData name="Lucas Oldenburger" userId="f4b564cdafff7015" providerId="LiveId" clId="{5F21DACB-0FEA-4F14-A911-4ED26AF13DB0}" dt="2026-01-29T13:41:28.996" v="163" actId="1076"/>
          <ac:picMkLst>
            <pc:docMk/>
            <pc:sldMk cId="177212011" sldId="300"/>
            <ac:picMk id="4" creationId="{42B57A3C-6737-D85A-522F-64FDE9F63044}"/>
          </ac:picMkLst>
        </pc:picChg>
        <pc:picChg chg="add mod">
          <ac:chgData name="Lucas Oldenburger" userId="f4b564cdafff7015" providerId="LiveId" clId="{5F21DACB-0FEA-4F14-A911-4ED26AF13DB0}" dt="2026-01-29T13:41:31.936" v="164" actId="1076"/>
          <ac:picMkLst>
            <pc:docMk/>
            <pc:sldMk cId="177212011" sldId="300"/>
            <ac:picMk id="7" creationId="{76AED95F-4EB4-59A7-D411-2F81037BC028}"/>
          </ac:picMkLst>
        </pc:picChg>
      </pc:sldChg>
      <pc:sldChg chg="addSp delSp modSp new mod setBg">
        <pc:chgData name="Lucas Oldenburger" userId="f4b564cdafff7015" providerId="LiveId" clId="{5F21DACB-0FEA-4F14-A911-4ED26AF13DB0}" dt="2026-01-29T14:12:13.971" v="440"/>
        <pc:sldMkLst>
          <pc:docMk/>
          <pc:sldMk cId="2272713338" sldId="301"/>
        </pc:sldMkLst>
        <pc:spChg chg="mod">
          <ac:chgData name="Lucas Oldenburger" userId="f4b564cdafff7015" providerId="LiveId" clId="{5F21DACB-0FEA-4F14-A911-4ED26AF13DB0}" dt="2026-01-29T13:55:56.973" v="271" actId="26606"/>
          <ac:spMkLst>
            <pc:docMk/>
            <pc:sldMk cId="2272713338" sldId="301"/>
            <ac:spMk id="2" creationId="{BE3BDDB4-D36A-A80D-CE82-FA687696DF71}"/>
          </ac:spMkLst>
        </pc:spChg>
        <pc:spChg chg="add">
          <ac:chgData name="Lucas Oldenburger" userId="f4b564cdafff7015" providerId="LiveId" clId="{5F21DACB-0FEA-4F14-A911-4ED26AF13DB0}" dt="2026-01-29T13:56:26.946" v="295" actId="26606"/>
          <ac:spMkLst>
            <pc:docMk/>
            <pc:sldMk cId="2272713338" sldId="301"/>
            <ac:spMk id="15" creationId="{B50AB553-2A96-4A92-96F2-93548E096954}"/>
          </ac:spMkLst>
        </pc:spChg>
        <pc:graphicFrameChg chg="add mod modGraphic">
          <ac:chgData name="Lucas Oldenburger" userId="f4b564cdafff7015" providerId="LiveId" clId="{5F21DACB-0FEA-4F14-A911-4ED26AF13DB0}" dt="2026-01-29T13:56:26.946" v="295" actId="26606"/>
          <ac:graphicFrameMkLst>
            <pc:docMk/>
            <pc:sldMk cId="2272713338" sldId="301"/>
            <ac:graphicFrameMk id="5" creationId="{F663D53F-2C94-B18E-3967-768B1CA5AD25}"/>
          </ac:graphicFrameMkLst>
        </pc:graphicFrameChg>
        <pc:picChg chg="add mod">
          <ac:chgData name="Lucas Oldenburger" userId="f4b564cdafff7015" providerId="LiveId" clId="{5F21DACB-0FEA-4F14-A911-4ED26AF13DB0}" dt="2026-01-29T13:56:26.946" v="295" actId="26606"/>
          <ac:picMkLst>
            <pc:docMk/>
            <pc:sldMk cId="2272713338" sldId="301"/>
            <ac:picMk id="6" creationId="{015625F4-0E1C-30CF-16C4-D2E3BB2F6484}"/>
          </ac:picMkLst>
        </pc:picChg>
      </pc:sldChg>
      <pc:sldChg chg="addSp delSp modSp add mod">
        <pc:chgData name="Lucas Oldenburger" userId="f4b564cdafff7015" providerId="LiveId" clId="{5F21DACB-0FEA-4F14-A911-4ED26AF13DB0}" dt="2026-01-29T14:16:26.775" v="532" actId="26606"/>
        <pc:sldMkLst>
          <pc:docMk/>
          <pc:sldMk cId="1620040812" sldId="303"/>
        </pc:sldMkLst>
        <pc:spChg chg="mod">
          <ac:chgData name="Lucas Oldenburger" userId="f4b564cdafff7015" providerId="LiveId" clId="{5F21DACB-0FEA-4F14-A911-4ED26AF13DB0}" dt="2026-01-29T14:11:07.726" v="408" actId="20577"/>
          <ac:spMkLst>
            <pc:docMk/>
            <pc:sldMk cId="1620040812" sldId="303"/>
            <ac:spMk id="2" creationId="{C1DE04CF-1279-DB69-7B12-4AB28CE1DEBB}"/>
          </ac:spMkLst>
        </pc:spChg>
        <pc:graphicFrameChg chg="add modGraphic">
          <ac:chgData name="Lucas Oldenburger" userId="f4b564cdafff7015" providerId="LiveId" clId="{5F21DACB-0FEA-4F14-A911-4ED26AF13DB0}" dt="2026-01-29T14:16:26.775" v="532" actId="26606"/>
          <ac:graphicFrameMkLst>
            <pc:docMk/>
            <pc:sldMk cId="1620040812" sldId="303"/>
            <ac:graphicFrameMk id="5" creationId="{8783F1E7-F5B5-F91E-AA8A-F9E8EA2C805B}"/>
          </ac:graphicFrameMkLst>
        </pc:graphicFrameChg>
      </pc:sldChg>
      <pc:sldChg chg="addSp delSp modSp add mod">
        <pc:chgData name="Lucas Oldenburger" userId="f4b564cdafff7015" providerId="LiveId" clId="{5F21DACB-0FEA-4F14-A911-4ED26AF13DB0}" dt="2026-01-29T14:21:39.693" v="591" actId="1076"/>
        <pc:sldMkLst>
          <pc:docMk/>
          <pc:sldMk cId="219076465" sldId="304"/>
        </pc:sldMkLst>
        <pc:graphicFrameChg chg="add del mod modGraphic">
          <ac:chgData name="Lucas Oldenburger" userId="f4b564cdafff7015" providerId="LiveId" clId="{5F21DACB-0FEA-4F14-A911-4ED26AF13DB0}" dt="2026-01-29T14:18:25.940" v="564" actId="1076"/>
          <ac:graphicFrameMkLst>
            <pc:docMk/>
            <pc:sldMk cId="219076465" sldId="304"/>
            <ac:graphicFrameMk id="5" creationId="{E3FC16CD-4267-F988-78ED-74EFC95D444B}"/>
          </ac:graphicFrameMkLst>
        </pc:graphicFrameChg>
        <pc:picChg chg="add mod">
          <ac:chgData name="Lucas Oldenburger" userId="f4b564cdafff7015" providerId="LiveId" clId="{5F21DACB-0FEA-4F14-A911-4ED26AF13DB0}" dt="2026-01-29T14:21:39.693" v="591" actId="1076"/>
          <ac:picMkLst>
            <pc:docMk/>
            <pc:sldMk cId="219076465" sldId="304"/>
            <ac:picMk id="14" creationId="{6A926475-9A45-7331-D7E3-E7A3FEFDEC4B}"/>
          </ac:picMkLst>
        </pc:picChg>
      </pc:sldChg>
      <pc:sldChg chg="addSp delSp modSp add mod">
        <pc:chgData name="Lucas Oldenburger" userId="f4b564cdafff7015" providerId="LiveId" clId="{5F21DACB-0FEA-4F14-A911-4ED26AF13DB0}" dt="2026-02-05T19:04:19.222" v="1128" actId="207"/>
        <pc:sldMkLst>
          <pc:docMk/>
          <pc:sldMk cId="3315073384" sldId="305"/>
        </pc:sldMkLst>
        <pc:spChg chg="add mod">
          <ac:chgData name="Lucas Oldenburger" userId="f4b564cdafff7015" providerId="LiveId" clId="{5F21DACB-0FEA-4F14-A911-4ED26AF13DB0}" dt="2026-02-05T19:04:19.222" v="1128" actId="207"/>
          <ac:spMkLst>
            <pc:docMk/>
            <pc:sldMk cId="3315073384" sldId="305"/>
            <ac:spMk id="16" creationId="{1FEB4F2F-C3DD-0142-91B6-4BF35FB4EB87}"/>
          </ac:spMkLst>
        </pc:spChg>
        <pc:picChg chg="add mod">
          <ac:chgData name="Lucas Oldenburger" userId="f4b564cdafff7015" providerId="LiveId" clId="{5F21DACB-0FEA-4F14-A911-4ED26AF13DB0}" dt="2026-01-29T14:23:23.676" v="618" actId="1076"/>
          <ac:picMkLst>
            <pc:docMk/>
            <pc:sldMk cId="3315073384" sldId="305"/>
            <ac:picMk id="4" creationId="{550479AD-0C21-096F-E2C0-6EB5C1799237}"/>
          </ac:picMkLst>
        </pc:picChg>
        <pc:picChg chg="add mod">
          <ac:chgData name="Lucas Oldenburger" userId="f4b564cdafff7015" providerId="LiveId" clId="{5F21DACB-0FEA-4F14-A911-4ED26AF13DB0}" dt="2026-01-29T14:23:20.624" v="617" actId="1076"/>
          <ac:picMkLst>
            <pc:docMk/>
            <pc:sldMk cId="3315073384" sldId="305"/>
            <ac:picMk id="7" creationId="{F2B69546-CDA8-09F3-594A-A73205F29441}"/>
          </ac:picMkLst>
        </pc:picChg>
        <pc:picChg chg="add mod">
          <ac:chgData name="Lucas Oldenburger" userId="f4b564cdafff7015" providerId="LiveId" clId="{5F21DACB-0FEA-4F14-A911-4ED26AF13DB0}" dt="2026-01-29T14:23:25.657" v="619" actId="1076"/>
          <ac:picMkLst>
            <pc:docMk/>
            <pc:sldMk cId="3315073384" sldId="305"/>
            <ac:picMk id="10" creationId="{DFC53E87-5316-0AB8-151F-76044B0461F0}"/>
          </ac:picMkLst>
        </pc:picChg>
        <pc:picChg chg="add mod">
          <ac:chgData name="Lucas Oldenburger" userId="f4b564cdafff7015" providerId="LiveId" clId="{5F21DACB-0FEA-4F14-A911-4ED26AF13DB0}" dt="2026-01-29T14:23:19.082" v="616" actId="1076"/>
          <ac:picMkLst>
            <pc:docMk/>
            <pc:sldMk cId="3315073384" sldId="305"/>
            <ac:picMk id="14" creationId="{7927D39A-0EF1-9CC7-459E-D127DA0A7D98}"/>
          </ac:picMkLst>
        </pc:picChg>
      </pc:sldChg>
      <pc:sldChg chg="addSp modSp add mod">
        <pc:chgData name="Lucas Oldenburger" userId="f4b564cdafff7015" providerId="LiveId" clId="{5F21DACB-0FEA-4F14-A911-4ED26AF13DB0}" dt="2026-02-05T19:04:22.215" v="1129"/>
        <pc:sldMkLst>
          <pc:docMk/>
          <pc:sldMk cId="1605617900" sldId="306"/>
        </pc:sldMkLst>
        <pc:spChg chg="add mod">
          <ac:chgData name="Lucas Oldenburger" userId="f4b564cdafff7015" providerId="LiveId" clId="{5F21DACB-0FEA-4F14-A911-4ED26AF13DB0}" dt="2026-02-05T19:04:22.215" v="1129"/>
          <ac:spMkLst>
            <pc:docMk/>
            <pc:sldMk cId="1605617900" sldId="306"/>
            <ac:spMk id="3" creationId="{389996B4-85C9-C8D9-BF04-031F64DEBB66}"/>
          </ac:spMkLst>
        </pc:spChg>
        <pc:picChg chg="add mod">
          <ac:chgData name="Lucas Oldenburger" userId="f4b564cdafff7015" providerId="LiveId" clId="{5F21DACB-0FEA-4F14-A911-4ED26AF13DB0}" dt="2026-01-29T14:24:10.458" v="631" actId="1076"/>
          <ac:picMkLst>
            <pc:docMk/>
            <pc:sldMk cId="1605617900" sldId="306"/>
            <ac:picMk id="4" creationId="{703FB26E-5B68-1408-6136-FA085A63EAD1}"/>
          </ac:picMkLst>
        </pc:picChg>
        <pc:picChg chg="mod">
          <ac:chgData name="Lucas Oldenburger" userId="f4b564cdafff7015" providerId="LiveId" clId="{5F21DACB-0FEA-4F14-A911-4ED26AF13DB0}" dt="2026-01-29T14:24:07.868" v="630" actId="1076"/>
          <ac:picMkLst>
            <pc:docMk/>
            <pc:sldMk cId="1605617900" sldId="306"/>
            <ac:picMk id="13" creationId="{4C867CFA-6C7D-EC9D-947D-071C89E9A9EE}"/>
          </ac:picMkLst>
        </pc:picChg>
      </pc:sldChg>
      <pc:sldChg chg="modSp add del mod ord">
        <pc:chgData name="Lucas Oldenburger" userId="f4b564cdafff7015" providerId="LiveId" clId="{5F21DACB-0FEA-4F14-A911-4ED26AF13DB0}" dt="2026-02-05T19:04:37.704" v="1132" actId="47"/>
        <pc:sldMkLst>
          <pc:docMk/>
          <pc:sldMk cId="1436126314" sldId="307"/>
        </pc:sldMkLst>
        <pc:spChg chg="mod">
          <ac:chgData name="Lucas Oldenburger" userId="f4b564cdafff7015" providerId="LiveId" clId="{5F21DACB-0FEA-4F14-A911-4ED26AF13DB0}" dt="2026-01-29T14:31:31.394" v="1071" actId="20577"/>
          <ac:spMkLst>
            <pc:docMk/>
            <pc:sldMk cId="1436126314" sldId="307"/>
            <ac:spMk id="2" creationId="{0E942C3E-A206-2886-C9EC-6D4D89596CFA}"/>
          </ac:spMkLst>
        </pc:spChg>
        <pc:spChg chg="mod">
          <ac:chgData name="Lucas Oldenburger" userId="f4b564cdafff7015" providerId="LiveId" clId="{5F21DACB-0FEA-4F14-A911-4ED26AF13DB0}" dt="2026-01-29T14:31:24.469" v="1035" actId="20577"/>
          <ac:spMkLst>
            <pc:docMk/>
            <pc:sldMk cId="1436126314" sldId="307"/>
            <ac:spMk id="3" creationId="{3AC13902-D8DF-EC52-2F87-0814CD49894F}"/>
          </ac:spMkLst>
        </pc:spChg>
      </pc:sldChg>
      <pc:sldChg chg="addSp delSp modSp new mod setBg">
        <pc:chgData name="Lucas Oldenburger" userId="f4b564cdafff7015" providerId="LiveId" clId="{5F21DACB-0FEA-4F14-A911-4ED26AF13DB0}" dt="2026-01-30T12:52:30.376" v="1089" actId="1076"/>
        <pc:sldMkLst>
          <pc:docMk/>
          <pc:sldMk cId="2519092966" sldId="308"/>
        </pc:sldMkLst>
        <pc:spChg chg="add">
          <ac:chgData name="Lucas Oldenburger" userId="f4b564cdafff7015" providerId="LiveId" clId="{5F21DACB-0FEA-4F14-A911-4ED26AF13DB0}" dt="2026-01-30T12:52:01.436" v="1078" actId="26606"/>
          <ac:spMkLst>
            <pc:docMk/>
            <pc:sldMk cId="2519092966" sldId="308"/>
            <ac:spMk id="1031" creationId="{BFDC535F-AC0A-417D-96AB-6706BECACD95}"/>
          </ac:spMkLst>
        </pc:spChg>
        <pc:spChg chg="add">
          <ac:chgData name="Lucas Oldenburger" userId="f4b564cdafff7015" providerId="LiveId" clId="{5F21DACB-0FEA-4F14-A911-4ED26AF13DB0}" dt="2026-01-30T12:52:01.436" v="1078" actId="26606"/>
          <ac:spMkLst>
            <pc:docMk/>
            <pc:sldMk cId="2519092966" sldId="308"/>
            <ac:spMk id="1033" creationId="{97AAAF8E-31DB-4148-8FCA-4D8233D691C6}"/>
          </ac:spMkLst>
        </pc:spChg>
        <pc:spChg chg="add">
          <ac:chgData name="Lucas Oldenburger" userId="f4b564cdafff7015" providerId="LiveId" clId="{5F21DACB-0FEA-4F14-A911-4ED26AF13DB0}" dt="2026-01-30T12:52:01.436" v="1078" actId="26606"/>
          <ac:spMkLst>
            <pc:docMk/>
            <pc:sldMk cId="2519092966" sldId="308"/>
            <ac:spMk id="1035" creationId="{AA274328-4774-4DF9-BA53-452565122FBB}"/>
          </ac:spMkLst>
        </pc:spChg>
        <pc:spChg chg="add">
          <ac:chgData name="Lucas Oldenburger" userId="f4b564cdafff7015" providerId="LiveId" clId="{5F21DACB-0FEA-4F14-A911-4ED26AF13DB0}" dt="2026-01-30T12:52:01.436" v="1078" actId="26606"/>
          <ac:spMkLst>
            <pc:docMk/>
            <pc:sldMk cId="2519092966" sldId="308"/>
            <ac:spMk id="1037" creationId="{01C7B46D-2FEF-4FAA-915B-8B21A66BB647}"/>
          </ac:spMkLst>
        </pc:spChg>
        <pc:picChg chg="add mod ord">
          <ac:chgData name="Lucas Oldenburger" userId="f4b564cdafff7015" providerId="LiveId" clId="{5F21DACB-0FEA-4F14-A911-4ED26AF13DB0}" dt="2026-01-30T12:52:30.376" v="1089" actId="1076"/>
          <ac:picMkLst>
            <pc:docMk/>
            <pc:sldMk cId="2519092966" sldId="308"/>
            <ac:picMk id="5" creationId="{3558B99A-53B2-8059-B744-93790399E487}"/>
          </ac:picMkLst>
        </pc:picChg>
        <pc:picChg chg="add mod ord">
          <ac:chgData name="Lucas Oldenburger" userId="f4b564cdafff7015" providerId="LiveId" clId="{5F21DACB-0FEA-4F14-A911-4ED26AF13DB0}" dt="2026-01-30T12:52:23.686" v="1086" actId="1076"/>
          <ac:picMkLst>
            <pc:docMk/>
            <pc:sldMk cId="2519092966" sldId="308"/>
            <ac:picMk id="6" creationId="{91443ACD-A88D-1E39-FEB1-2D931CF60BF4}"/>
          </ac:picMkLst>
        </pc:picChg>
        <pc:picChg chg="add mod">
          <ac:chgData name="Lucas Oldenburger" userId="f4b564cdafff7015" providerId="LiveId" clId="{5F21DACB-0FEA-4F14-A911-4ED26AF13DB0}" dt="2026-01-30T12:52:01.436" v="1078" actId="26606"/>
          <ac:picMkLst>
            <pc:docMk/>
            <pc:sldMk cId="2519092966" sldId="308"/>
            <ac:picMk id="1026" creationId="{0A705FD4-3693-60BA-3534-83231C6619AB}"/>
          </ac:picMkLst>
        </pc:picChg>
      </pc:sldChg>
      <pc:sldMasterChg chg="setBg modSldLayout">
        <pc:chgData name="Lucas Oldenburger" userId="f4b564cdafff7015" providerId="LiveId" clId="{5F21DACB-0FEA-4F14-A911-4ED26AF13DB0}" dt="2026-01-29T14:12:13.971" v="440"/>
        <pc:sldMasterMkLst>
          <pc:docMk/>
          <pc:sldMasterMk cId="3873113302" sldId="2147483648"/>
        </pc:sldMasterMkLst>
        <pc:sldLayoutChg chg="setBg">
          <pc:chgData name="Lucas Oldenburger" userId="f4b564cdafff7015" providerId="LiveId" clId="{5F21DACB-0FEA-4F14-A911-4ED26AF13DB0}" dt="2026-01-29T14:12:13.971" v="440"/>
          <pc:sldLayoutMkLst>
            <pc:docMk/>
            <pc:sldMasterMk cId="3873113302" sldId="2147483648"/>
            <pc:sldLayoutMk cId="320995506" sldId="2147483649"/>
          </pc:sldLayoutMkLst>
        </pc:sldLayoutChg>
        <pc:sldLayoutChg chg="setBg">
          <pc:chgData name="Lucas Oldenburger" userId="f4b564cdafff7015" providerId="LiveId" clId="{5F21DACB-0FEA-4F14-A911-4ED26AF13DB0}" dt="2026-01-29T14:12:13.971" v="440"/>
          <pc:sldLayoutMkLst>
            <pc:docMk/>
            <pc:sldMasterMk cId="3873113302" sldId="2147483648"/>
            <pc:sldLayoutMk cId="4116465039" sldId="2147483650"/>
          </pc:sldLayoutMkLst>
        </pc:sldLayoutChg>
        <pc:sldLayoutChg chg="setBg">
          <pc:chgData name="Lucas Oldenburger" userId="f4b564cdafff7015" providerId="LiveId" clId="{5F21DACB-0FEA-4F14-A911-4ED26AF13DB0}" dt="2026-01-29T14:12:13.971" v="440"/>
          <pc:sldLayoutMkLst>
            <pc:docMk/>
            <pc:sldMasterMk cId="3873113302" sldId="2147483648"/>
            <pc:sldLayoutMk cId="3568238668" sldId="2147483651"/>
          </pc:sldLayoutMkLst>
        </pc:sldLayoutChg>
        <pc:sldLayoutChg chg="setBg">
          <pc:chgData name="Lucas Oldenburger" userId="f4b564cdafff7015" providerId="LiveId" clId="{5F21DACB-0FEA-4F14-A911-4ED26AF13DB0}" dt="2026-01-29T14:12:13.971" v="440"/>
          <pc:sldLayoutMkLst>
            <pc:docMk/>
            <pc:sldMasterMk cId="3873113302" sldId="2147483648"/>
            <pc:sldLayoutMk cId="371504326" sldId="2147483652"/>
          </pc:sldLayoutMkLst>
        </pc:sldLayoutChg>
        <pc:sldLayoutChg chg="setBg">
          <pc:chgData name="Lucas Oldenburger" userId="f4b564cdafff7015" providerId="LiveId" clId="{5F21DACB-0FEA-4F14-A911-4ED26AF13DB0}" dt="2026-01-29T14:12:13.971" v="440"/>
          <pc:sldLayoutMkLst>
            <pc:docMk/>
            <pc:sldMasterMk cId="3873113302" sldId="2147483648"/>
            <pc:sldLayoutMk cId="196427148" sldId="2147483653"/>
          </pc:sldLayoutMkLst>
        </pc:sldLayoutChg>
        <pc:sldLayoutChg chg="setBg">
          <pc:chgData name="Lucas Oldenburger" userId="f4b564cdafff7015" providerId="LiveId" clId="{5F21DACB-0FEA-4F14-A911-4ED26AF13DB0}" dt="2026-01-29T14:12:13.971" v="440"/>
          <pc:sldLayoutMkLst>
            <pc:docMk/>
            <pc:sldMasterMk cId="3873113302" sldId="2147483648"/>
            <pc:sldLayoutMk cId="4084952479" sldId="2147483654"/>
          </pc:sldLayoutMkLst>
        </pc:sldLayoutChg>
        <pc:sldLayoutChg chg="setBg">
          <pc:chgData name="Lucas Oldenburger" userId="f4b564cdafff7015" providerId="LiveId" clId="{5F21DACB-0FEA-4F14-A911-4ED26AF13DB0}" dt="2026-01-29T14:12:13.971" v="440"/>
          <pc:sldLayoutMkLst>
            <pc:docMk/>
            <pc:sldMasterMk cId="3873113302" sldId="2147483648"/>
            <pc:sldLayoutMk cId="3744795162" sldId="2147483655"/>
          </pc:sldLayoutMkLst>
        </pc:sldLayoutChg>
        <pc:sldLayoutChg chg="setBg">
          <pc:chgData name="Lucas Oldenburger" userId="f4b564cdafff7015" providerId="LiveId" clId="{5F21DACB-0FEA-4F14-A911-4ED26AF13DB0}" dt="2026-01-29T14:12:13.971" v="440"/>
          <pc:sldLayoutMkLst>
            <pc:docMk/>
            <pc:sldMasterMk cId="3873113302" sldId="2147483648"/>
            <pc:sldLayoutMk cId="3956122316" sldId="2147483656"/>
          </pc:sldLayoutMkLst>
        </pc:sldLayoutChg>
        <pc:sldLayoutChg chg="setBg">
          <pc:chgData name="Lucas Oldenburger" userId="f4b564cdafff7015" providerId="LiveId" clId="{5F21DACB-0FEA-4F14-A911-4ED26AF13DB0}" dt="2026-01-29T14:12:13.971" v="440"/>
          <pc:sldLayoutMkLst>
            <pc:docMk/>
            <pc:sldMasterMk cId="3873113302" sldId="2147483648"/>
            <pc:sldLayoutMk cId="1042940319" sldId="2147483657"/>
          </pc:sldLayoutMkLst>
        </pc:sldLayoutChg>
        <pc:sldLayoutChg chg="setBg">
          <pc:chgData name="Lucas Oldenburger" userId="f4b564cdafff7015" providerId="LiveId" clId="{5F21DACB-0FEA-4F14-A911-4ED26AF13DB0}" dt="2026-01-29T14:12:13.971" v="440"/>
          <pc:sldLayoutMkLst>
            <pc:docMk/>
            <pc:sldMasterMk cId="3873113302" sldId="2147483648"/>
            <pc:sldLayoutMk cId="3121771623" sldId="2147483658"/>
          </pc:sldLayoutMkLst>
        </pc:sldLayoutChg>
        <pc:sldLayoutChg chg="setBg">
          <pc:chgData name="Lucas Oldenburger" userId="f4b564cdafff7015" providerId="LiveId" clId="{5F21DACB-0FEA-4F14-A911-4ED26AF13DB0}" dt="2026-01-29T14:12:13.971" v="440"/>
          <pc:sldLayoutMkLst>
            <pc:docMk/>
            <pc:sldMasterMk cId="3873113302" sldId="2147483648"/>
            <pc:sldLayoutMk cId="1670469103" sldId="2147483659"/>
          </pc:sldLayoutMkLst>
        </pc:sldLayoutChg>
      </pc:sldMaster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E06D36-3C0C-4606-A7A7-FA0F7D5CAE7C}" type="doc">
      <dgm:prSet loTypeId="urn:microsoft.com/office/officeart/2005/8/layout/v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34082553-5C7C-46D9-B967-FC4A78051D37}">
      <dgm:prSet/>
      <dgm:spPr/>
      <dgm:t>
        <a:bodyPr/>
        <a:lstStyle/>
        <a:p>
          <a:r>
            <a:rPr lang="nl-NL"/>
            <a:t>Inclusie op school</a:t>
          </a:r>
          <a:endParaRPr lang="en-US"/>
        </a:p>
      </dgm:t>
    </dgm:pt>
    <dgm:pt modelId="{D3B9547C-1C5B-4D35-8383-6F4869AE2F53}" type="parTrans" cxnId="{3C74E62B-DB62-4B5D-A490-55D07811B88D}">
      <dgm:prSet/>
      <dgm:spPr/>
      <dgm:t>
        <a:bodyPr/>
        <a:lstStyle/>
        <a:p>
          <a:endParaRPr lang="en-US"/>
        </a:p>
      </dgm:t>
    </dgm:pt>
    <dgm:pt modelId="{2C922325-292B-4744-884A-24E08EEF6FD0}" type="sibTrans" cxnId="{3C74E62B-DB62-4B5D-A490-55D07811B88D}">
      <dgm:prSet/>
      <dgm:spPr/>
      <dgm:t>
        <a:bodyPr/>
        <a:lstStyle/>
        <a:p>
          <a:endParaRPr lang="en-US"/>
        </a:p>
      </dgm:t>
    </dgm:pt>
    <dgm:pt modelId="{06888A55-D1DC-4D28-9C16-7C3F2825330C}">
      <dgm:prSet/>
      <dgm:spPr/>
      <dgm:t>
        <a:bodyPr/>
        <a:lstStyle/>
        <a:p>
          <a:r>
            <a:rPr lang="nl-NL"/>
            <a:t>Inclusie in je dagelijkse biologieles</a:t>
          </a:r>
          <a:endParaRPr lang="en-US"/>
        </a:p>
      </dgm:t>
    </dgm:pt>
    <dgm:pt modelId="{C7E99C01-3F18-4CE8-8D54-FAFBC74B5725}" type="parTrans" cxnId="{F5681D5B-4E27-49FD-8BF0-AF0BC7902C86}">
      <dgm:prSet/>
      <dgm:spPr/>
      <dgm:t>
        <a:bodyPr/>
        <a:lstStyle/>
        <a:p>
          <a:endParaRPr lang="en-US"/>
        </a:p>
      </dgm:t>
    </dgm:pt>
    <dgm:pt modelId="{500C93B2-543D-4913-81E5-D7A2E3F4481A}" type="sibTrans" cxnId="{F5681D5B-4E27-49FD-8BF0-AF0BC7902C86}">
      <dgm:prSet/>
      <dgm:spPr/>
      <dgm:t>
        <a:bodyPr/>
        <a:lstStyle/>
        <a:p>
          <a:endParaRPr lang="en-US"/>
        </a:p>
      </dgm:t>
    </dgm:pt>
    <dgm:pt modelId="{E85D1231-E162-454C-A958-13ECB95631DD}">
      <dgm:prSet/>
      <dgm:spPr/>
      <dgm:t>
        <a:bodyPr/>
        <a:lstStyle/>
        <a:p>
          <a:r>
            <a:rPr lang="nl-NL" dirty="0"/>
            <a:t>Biologieles over LHBTQI+</a:t>
          </a:r>
          <a:endParaRPr lang="en-US" dirty="0"/>
        </a:p>
      </dgm:t>
    </dgm:pt>
    <dgm:pt modelId="{A5FDC085-853D-4B2E-BB15-66D00471C101}" type="parTrans" cxnId="{98BB9BDC-ECBC-45A9-8281-906C84AACEB1}">
      <dgm:prSet/>
      <dgm:spPr/>
      <dgm:t>
        <a:bodyPr/>
        <a:lstStyle/>
        <a:p>
          <a:endParaRPr lang="en-US"/>
        </a:p>
      </dgm:t>
    </dgm:pt>
    <dgm:pt modelId="{5F83CE78-B86E-4FBB-BC3C-EAD69D80D607}" type="sibTrans" cxnId="{98BB9BDC-ECBC-45A9-8281-906C84AACEB1}">
      <dgm:prSet/>
      <dgm:spPr/>
      <dgm:t>
        <a:bodyPr/>
        <a:lstStyle/>
        <a:p>
          <a:endParaRPr lang="en-US"/>
        </a:p>
      </dgm:t>
    </dgm:pt>
    <dgm:pt modelId="{98D77915-8C6C-498B-B486-FE399F4ABFFA}" type="pres">
      <dgm:prSet presAssocID="{B3E06D36-3C0C-4606-A7A7-FA0F7D5CAE7C}" presName="linear" presStyleCnt="0">
        <dgm:presLayoutVars>
          <dgm:animLvl val="lvl"/>
          <dgm:resizeHandles val="exact"/>
        </dgm:presLayoutVars>
      </dgm:prSet>
      <dgm:spPr/>
    </dgm:pt>
    <dgm:pt modelId="{30E33606-2B94-46E3-A9D7-226719F821E4}" type="pres">
      <dgm:prSet presAssocID="{34082553-5C7C-46D9-B967-FC4A78051D3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3DEB0B0C-6DE7-48E8-8E38-6E8DB1AB47EE}" type="pres">
      <dgm:prSet presAssocID="{2C922325-292B-4744-884A-24E08EEF6FD0}" presName="spacer" presStyleCnt="0"/>
      <dgm:spPr/>
    </dgm:pt>
    <dgm:pt modelId="{A33A96CF-9638-4B06-9534-BA9458967AC8}" type="pres">
      <dgm:prSet presAssocID="{06888A55-D1DC-4D28-9C16-7C3F2825330C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182FC4DC-ABC9-4E48-9959-AABB6C1F0FC1}" type="pres">
      <dgm:prSet presAssocID="{500C93B2-543D-4913-81E5-D7A2E3F4481A}" presName="spacer" presStyleCnt="0"/>
      <dgm:spPr/>
    </dgm:pt>
    <dgm:pt modelId="{E0A37EA7-28CE-4E43-92D4-A5F353EC2935}" type="pres">
      <dgm:prSet presAssocID="{E85D1231-E162-454C-A958-13ECB95631D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C74E62B-DB62-4B5D-A490-55D07811B88D}" srcId="{B3E06D36-3C0C-4606-A7A7-FA0F7D5CAE7C}" destId="{34082553-5C7C-46D9-B967-FC4A78051D37}" srcOrd="0" destOrd="0" parTransId="{D3B9547C-1C5B-4D35-8383-6F4869AE2F53}" sibTransId="{2C922325-292B-4744-884A-24E08EEF6FD0}"/>
    <dgm:cxn modelId="{3E60803D-47E7-4E8D-B706-3C60BE11C225}" type="presOf" srcId="{34082553-5C7C-46D9-B967-FC4A78051D37}" destId="{30E33606-2B94-46E3-A9D7-226719F821E4}" srcOrd="0" destOrd="0" presId="urn:microsoft.com/office/officeart/2005/8/layout/vList2"/>
    <dgm:cxn modelId="{F5681D5B-4E27-49FD-8BF0-AF0BC7902C86}" srcId="{B3E06D36-3C0C-4606-A7A7-FA0F7D5CAE7C}" destId="{06888A55-D1DC-4D28-9C16-7C3F2825330C}" srcOrd="1" destOrd="0" parTransId="{C7E99C01-3F18-4CE8-8D54-FAFBC74B5725}" sibTransId="{500C93B2-543D-4913-81E5-D7A2E3F4481A}"/>
    <dgm:cxn modelId="{CFD6AA71-D08D-45EE-8483-08EAFDF8483D}" type="presOf" srcId="{E85D1231-E162-454C-A958-13ECB95631DD}" destId="{E0A37EA7-28CE-4E43-92D4-A5F353EC2935}" srcOrd="0" destOrd="0" presId="urn:microsoft.com/office/officeart/2005/8/layout/vList2"/>
    <dgm:cxn modelId="{5C6A5F83-70CC-438F-A736-919C9268E08E}" type="presOf" srcId="{B3E06D36-3C0C-4606-A7A7-FA0F7D5CAE7C}" destId="{98D77915-8C6C-498B-B486-FE399F4ABFFA}" srcOrd="0" destOrd="0" presId="urn:microsoft.com/office/officeart/2005/8/layout/vList2"/>
    <dgm:cxn modelId="{B98430BF-F740-4803-8DD1-E07BEFD8FB46}" type="presOf" srcId="{06888A55-D1DC-4D28-9C16-7C3F2825330C}" destId="{A33A96CF-9638-4B06-9534-BA9458967AC8}" srcOrd="0" destOrd="0" presId="urn:microsoft.com/office/officeart/2005/8/layout/vList2"/>
    <dgm:cxn modelId="{98BB9BDC-ECBC-45A9-8281-906C84AACEB1}" srcId="{B3E06D36-3C0C-4606-A7A7-FA0F7D5CAE7C}" destId="{E85D1231-E162-454C-A958-13ECB95631DD}" srcOrd="2" destOrd="0" parTransId="{A5FDC085-853D-4B2E-BB15-66D00471C101}" sibTransId="{5F83CE78-B86E-4FBB-BC3C-EAD69D80D607}"/>
    <dgm:cxn modelId="{5CAD6610-5F37-46E1-A45E-43CE9E4F9AD7}" type="presParOf" srcId="{98D77915-8C6C-498B-B486-FE399F4ABFFA}" destId="{30E33606-2B94-46E3-A9D7-226719F821E4}" srcOrd="0" destOrd="0" presId="urn:microsoft.com/office/officeart/2005/8/layout/vList2"/>
    <dgm:cxn modelId="{E375B459-03D6-49F6-9828-45D1C03E87C3}" type="presParOf" srcId="{98D77915-8C6C-498B-B486-FE399F4ABFFA}" destId="{3DEB0B0C-6DE7-48E8-8E38-6E8DB1AB47EE}" srcOrd="1" destOrd="0" presId="urn:microsoft.com/office/officeart/2005/8/layout/vList2"/>
    <dgm:cxn modelId="{9CC3CD68-41E5-4169-B5D7-E4D61832E76A}" type="presParOf" srcId="{98D77915-8C6C-498B-B486-FE399F4ABFFA}" destId="{A33A96CF-9638-4B06-9534-BA9458967AC8}" srcOrd="2" destOrd="0" presId="urn:microsoft.com/office/officeart/2005/8/layout/vList2"/>
    <dgm:cxn modelId="{49A479B9-EA0F-4545-B053-7A34E198CBFC}" type="presParOf" srcId="{98D77915-8C6C-498B-B486-FE399F4ABFFA}" destId="{182FC4DC-ABC9-4E48-9959-AABB6C1F0FC1}" srcOrd="3" destOrd="0" presId="urn:microsoft.com/office/officeart/2005/8/layout/vList2"/>
    <dgm:cxn modelId="{97AF1F68-AE9D-45ED-8230-351FAE0AB970}" type="presParOf" srcId="{98D77915-8C6C-498B-B486-FE399F4ABFFA}" destId="{E0A37EA7-28CE-4E43-92D4-A5F353EC2935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354B68B-7ACF-474D-BFCE-02470A1CE46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4B890AF8-6A1F-43AA-83B8-7183F1229EA9}">
      <dgm:prSet/>
      <dgm:spPr/>
      <dgm:t>
        <a:bodyPr/>
        <a:lstStyle/>
        <a:p>
          <a:r>
            <a:rPr lang="nl-NL"/>
            <a:t>Uitleggen identiteiten?</a:t>
          </a:r>
          <a:endParaRPr lang="en-US"/>
        </a:p>
      </dgm:t>
    </dgm:pt>
    <dgm:pt modelId="{3204CC7F-B6AF-4F81-B737-3C9DB8354AED}" type="parTrans" cxnId="{0C0CDACC-3FDC-4DFA-BA27-313E271794BA}">
      <dgm:prSet/>
      <dgm:spPr/>
      <dgm:t>
        <a:bodyPr/>
        <a:lstStyle/>
        <a:p>
          <a:endParaRPr lang="en-US"/>
        </a:p>
      </dgm:t>
    </dgm:pt>
    <dgm:pt modelId="{8F47D87D-1A1B-4820-89EF-4618DCE9D771}" type="sibTrans" cxnId="{0C0CDACC-3FDC-4DFA-BA27-313E271794BA}">
      <dgm:prSet/>
      <dgm:spPr/>
      <dgm:t>
        <a:bodyPr/>
        <a:lstStyle/>
        <a:p>
          <a:endParaRPr lang="en-US"/>
        </a:p>
      </dgm:t>
    </dgm:pt>
    <dgm:pt modelId="{55C21643-A88E-4218-B580-A013F5908563}">
      <dgm:prSet/>
      <dgm:spPr/>
      <dgm:t>
        <a:bodyPr/>
        <a:lstStyle/>
        <a:p>
          <a:r>
            <a:rPr lang="nl-NL"/>
            <a:t>Transgender</a:t>
          </a:r>
          <a:endParaRPr lang="en-US"/>
        </a:p>
      </dgm:t>
    </dgm:pt>
    <dgm:pt modelId="{A6EEA15A-5106-4F3D-ADCB-D754F4137D0C}" type="parTrans" cxnId="{C55CC73C-7EBA-4F4D-B26F-40F1BABE0B11}">
      <dgm:prSet/>
      <dgm:spPr/>
      <dgm:t>
        <a:bodyPr/>
        <a:lstStyle/>
        <a:p>
          <a:endParaRPr lang="en-US"/>
        </a:p>
      </dgm:t>
    </dgm:pt>
    <dgm:pt modelId="{4D6A5F5F-F4E8-445D-8035-4AC40DEDD1E7}" type="sibTrans" cxnId="{C55CC73C-7EBA-4F4D-B26F-40F1BABE0B11}">
      <dgm:prSet/>
      <dgm:spPr/>
      <dgm:t>
        <a:bodyPr/>
        <a:lstStyle/>
        <a:p>
          <a:endParaRPr lang="en-US"/>
        </a:p>
      </dgm:t>
    </dgm:pt>
    <dgm:pt modelId="{8FEB7477-F156-4979-BD05-70C6217B7E00}">
      <dgm:prSet/>
      <dgm:spPr/>
      <dgm:t>
        <a:bodyPr/>
        <a:lstStyle/>
        <a:p>
          <a:r>
            <a:rPr lang="nl-NL"/>
            <a:t>Aseksueel</a:t>
          </a:r>
          <a:endParaRPr lang="en-US"/>
        </a:p>
      </dgm:t>
    </dgm:pt>
    <dgm:pt modelId="{0BCD546B-320F-4306-887A-6E6C3684CDE3}" type="parTrans" cxnId="{77282ACE-FD9C-49FD-B3F7-FA53C9E5E8CF}">
      <dgm:prSet/>
      <dgm:spPr/>
      <dgm:t>
        <a:bodyPr/>
        <a:lstStyle/>
        <a:p>
          <a:endParaRPr lang="en-US"/>
        </a:p>
      </dgm:t>
    </dgm:pt>
    <dgm:pt modelId="{448F5323-D982-4C8A-8FEA-F43C7CFA2E6D}" type="sibTrans" cxnId="{77282ACE-FD9C-49FD-B3F7-FA53C9E5E8CF}">
      <dgm:prSet/>
      <dgm:spPr/>
      <dgm:t>
        <a:bodyPr/>
        <a:lstStyle/>
        <a:p>
          <a:endParaRPr lang="en-US"/>
        </a:p>
      </dgm:t>
    </dgm:pt>
    <dgm:pt modelId="{DE18E6F6-8BDD-44D7-8939-0F7501E3FB71}">
      <dgm:prSet/>
      <dgm:spPr/>
      <dgm:t>
        <a:bodyPr/>
        <a:lstStyle/>
        <a:p>
          <a:r>
            <a:rPr lang="nl-NL"/>
            <a:t>Hoe?</a:t>
          </a:r>
          <a:endParaRPr lang="en-US"/>
        </a:p>
      </dgm:t>
    </dgm:pt>
    <dgm:pt modelId="{7F75365E-50A7-47EA-9071-5B6609EA154F}" type="parTrans" cxnId="{2436AF43-3350-4160-94E3-76BC3EBA9C6C}">
      <dgm:prSet/>
      <dgm:spPr/>
      <dgm:t>
        <a:bodyPr/>
        <a:lstStyle/>
        <a:p>
          <a:endParaRPr lang="en-US"/>
        </a:p>
      </dgm:t>
    </dgm:pt>
    <dgm:pt modelId="{31B043A3-FD85-4E2E-8178-9351EFCFFC13}" type="sibTrans" cxnId="{2436AF43-3350-4160-94E3-76BC3EBA9C6C}">
      <dgm:prSet/>
      <dgm:spPr/>
      <dgm:t>
        <a:bodyPr/>
        <a:lstStyle/>
        <a:p>
          <a:endParaRPr lang="en-US"/>
        </a:p>
      </dgm:t>
    </dgm:pt>
    <dgm:pt modelId="{6BB399AC-458F-4279-A675-91A7442FF33C}" type="pres">
      <dgm:prSet presAssocID="{4354B68B-7ACF-474D-BFCE-02470A1CE4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D208FBA-77B6-495E-94C1-E1F09F0A396F}" type="pres">
      <dgm:prSet presAssocID="{4B890AF8-6A1F-43AA-83B8-7183F1229EA9}" presName="hierRoot1" presStyleCnt="0"/>
      <dgm:spPr/>
    </dgm:pt>
    <dgm:pt modelId="{F8179C62-C022-414B-A4B2-E2BB99F1FD0E}" type="pres">
      <dgm:prSet presAssocID="{4B890AF8-6A1F-43AA-83B8-7183F1229EA9}" presName="composite" presStyleCnt="0"/>
      <dgm:spPr/>
    </dgm:pt>
    <dgm:pt modelId="{7EB5361E-1BF4-47DB-AEC9-8450281F642B}" type="pres">
      <dgm:prSet presAssocID="{4B890AF8-6A1F-43AA-83B8-7183F1229EA9}" presName="background" presStyleLbl="node0" presStyleIdx="0" presStyleCnt="2"/>
      <dgm:spPr/>
    </dgm:pt>
    <dgm:pt modelId="{79AA71D0-FDD8-4BD4-BCFF-0833118DDBBE}" type="pres">
      <dgm:prSet presAssocID="{4B890AF8-6A1F-43AA-83B8-7183F1229EA9}" presName="text" presStyleLbl="fgAcc0" presStyleIdx="0" presStyleCnt="2">
        <dgm:presLayoutVars>
          <dgm:chPref val="3"/>
        </dgm:presLayoutVars>
      </dgm:prSet>
      <dgm:spPr/>
    </dgm:pt>
    <dgm:pt modelId="{54429D27-421D-4050-B75C-0CDEE8FAEBE5}" type="pres">
      <dgm:prSet presAssocID="{4B890AF8-6A1F-43AA-83B8-7183F1229EA9}" presName="hierChild2" presStyleCnt="0"/>
      <dgm:spPr/>
    </dgm:pt>
    <dgm:pt modelId="{4BA061A5-68AD-4082-AD87-D21A94194AED}" type="pres">
      <dgm:prSet presAssocID="{A6EEA15A-5106-4F3D-ADCB-D754F4137D0C}" presName="Name10" presStyleLbl="parChTrans1D2" presStyleIdx="0" presStyleCnt="2"/>
      <dgm:spPr/>
    </dgm:pt>
    <dgm:pt modelId="{0F8EA5B8-6D2E-48DC-9852-12E96C069712}" type="pres">
      <dgm:prSet presAssocID="{55C21643-A88E-4218-B580-A013F5908563}" presName="hierRoot2" presStyleCnt="0"/>
      <dgm:spPr/>
    </dgm:pt>
    <dgm:pt modelId="{98BD1C2D-765F-4060-BBC6-2134CA90838B}" type="pres">
      <dgm:prSet presAssocID="{55C21643-A88E-4218-B580-A013F5908563}" presName="composite2" presStyleCnt="0"/>
      <dgm:spPr/>
    </dgm:pt>
    <dgm:pt modelId="{09AED9F1-66CB-46B1-8B06-248B10646713}" type="pres">
      <dgm:prSet presAssocID="{55C21643-A88E-4218-B580-A013F5908563}" presName="background2" presStyleLbl="node2" presStyleIdx="0" presStyleCnt="2"/>
      <dgm:spPr/>
    </dgm:pt>
    <dgm:pt modelId="{795BE1E5-113A-48D9-A8D8-45B6B865B741}" type="pres">
      <dgm:prSet presAssocID="{55C21643-A88E-4218-B580-A013F5908563}" presName="text2" presStyleLbl="fgAcc2" presStyleIdx="0" presStyleCnt="2">
        <dgm:presLayoutVars>
          <dgm:chPref val="3"/>
        </dgm:presLayoutVars>
      </dgm:prSet>
      <dgm:spPr/>
    </dgm:pt>
    <dgm:pt modelId="{2308FD32-4FBD-4F05-9745-71A2B18FDD42}" type="pres">
      <dgm:prSet presAssocID="{55C21643-A88E-4218-B580-A013F5908563}" presName="hierChild3" presStyleCnt="0"/>
      <dgm:spPr/>
    </dgm:pt>
    <dgm:pt modelId="{F10C6369-134C-4F0E-ACE5-A30B8027507F}" type="pres">
      <dgm:prSet presAssocID="{0BCD546B-320F-4306-887A-6E6C3684CDE3}" presName="Name10" presStyleLbl="parChTrans1D2" presStyleIdx="1" presStyleCnt="2"/>
      <dgm:spPr/>
    </dgm:pt>
    <dgm:pt modelId="{760F66E0-1693-44FA-ADE6-69B39883B621}" type="pres">
      <dgm:prSet presAssocID="{8FEB7477-F156-4979-BD05-70C6217B7E00}" presName="hierRoot2" presStyleCnt="0"/>
      <dgm:spPr/>
    </dgm:pt>
    <dgm:pt modelId="{2EF08A19-A87D-4384-B359-2D7C95DDBB4A}" type="pres">
      <dgm:prSet presAssocID="{8FEB7477-F156-4979-BD05-70C6217B7E00}" presName="composite2" presStyleCnt="0"/>
      <dgm:spPr/>
    </dgm:pt>
    <dgm:pt modelId="{CB001B22-2E4E-41B9-A60F-A9333190F249}" type="pres">
      <dgm:prSet presAssocID="{8FEB7477-F156-4979-BD05-70C6217B7E00}" presName="background2" presStyleLbl="node2" presStyleIdx="1" presStyleCnt="2"/>
      <dgm:spPr/>
    </dgm:pt>
    <dgm:pt modelId="{AD5CBB48-173B-4405-AE55-19F3DF7CF8A3}" type="pres">
      <dgm:prSet presAssocID="{8FEB7477-F156-4979-BD05-70C6217B7E00}" presName="text2" presStyleLbl="fgAcc2" presStyleIdx="1" presStyleCnt="2">
        <dgm:presLayoutVars>
          <dgm:chPref val="3"/>
        </dgm:presLayoutVars>
      </dgm:prSet>
      <dgm:spPr/>
    </dgm:pt>
    <dgm:pt modelId="{7514DDB0-18A4-4FAF-9491-277434A74AD2}" type="pres">
      <dgm:prSet presAssocID="{8FEB7477-F156-4979-BD05-70C6217B7E00}" presName="hierChild3" presStyleCnt="0"/>
      <dgm:spPr/>
    </dgm:pt>
    <dgm:pt modelId="{6858A2F7-48B7-488F-B3C0-3EAD52FDABA2}" type="pres">
      <dgm:prSet presAssocID="{DE18E6F6-8BDD-44D7-8939-0F7501E3FB71}" presName="hierRoot1" presStyleCnt="0"/>
      <dgm:spPr/>
    </dgm:pt>
    <dgm:pt modelId="{9D2417C4-990B-481B-BA40-6E050B4C42FF}" type="pres">
      <dgm:prSet presAssocID="{DE18E6F6-8BDD-44D7-8939-0F7501E3FB71}" presName="composite" presStyleCnt="0"/>
      <dgm:spPr/>
    </dgm:pt>
    <dgm:pt modelId="{9D8CA1AA-506E-473C-B114-D8084808BF3A}" type="pres">
      <dgm:prSet presAssocID="{DE18E6F6-8BDD-44D7-8939-0F7501E3FB71}" presName="background" presStyleLbl="node0" presStyleIdx="1" presStyleCnt="2"/>
      <dgm:spPr/>
    </dgm:pt>
    <dgm:pt modelId="{5EA1348A-5B9B-4C87-B645-7277ED9D7236}" type="pres">
      <dgm:prSet presAssocID="{DE18E6F6-8BDD-44D7-8939-0F7501E3FB71}" presName="text" presStyleLbl="fgAcc0" presStyleIdx="1" presStyleCnt="2">
        <dgm:presLayoutVars>
          <dgm:chPref val="3"/>
        </dgm:presLayoutVars>
      </dgm:prSet>
      <dgm:spPr/>
    </dgm:pt>
    <dgm:pt modelId="{887BC6DF-29B7-400C-A18C-0E74A390D1B2}" type="pres">
      <dgm:prSet presAssocID="{DE18E6F6-8BDD-44D7-8939-0F7501E3FB71}" presName="hierChild2" presStyleCnt="0"/>
      <dgm:spPr/>
    </dgm:pt>
  </dgm:ptLst>
  <dgm:cxnLst>
    <dgm:cxn modelId="{C9239116-CF2F-4A36-91ED-D3A5FFDBC0F0}" type="presOf" srcId="{DE18E6F6-8BDD-44D7-8939-0F7501E3FB71}" destId="{5EA1348A-5B9B-4C87-B645-7277ED9D7236}" srcOrd="0" destOrd="0" presId="urn:microsoft.com/office/officeart/2005/8/layout/hierarchy1"/>
    <dgm:cxn modelId="{3D4A3329-39B1-401A-9823-D59607056EE1}" type="presOf" srcId="{4354B68B-7ACF-474D-BFCE-02470A1CE460}" destId="{6BB399AC-458F-4279-A675-91A7442FF33C}" srcOrd="0" destOrd="0" presId="urn:microsoft.com/office/officeart/2005/8/layout/hierarchy1"/>
    <dgm:cxn modelId="{C55CC73C-7EBA-4F4D-B26F-40F1BABE0B11}" srcId="{4B890AF8-6A1F-43AA-83B8-7183F1229EA9}" destId="{55C21643-A88E-4218-B580-A013F5908563}" srcOrd="0" destOrd="0" parTransId="{A6EEA15A-5106-4F3D-ADCB-D754F4137D0C}" sibTransId="{4D6A5F5F-F4E8-445D-8035-4AC40DEDD1E7}"/>
    <dgm:cxn modelId="{2436AF43-3350-4160-94E3-76BC3EBA9C6C}" srcId="{4354B68B-7ACF-474D-BFCE-02470A1CE460}" destId="{DE18E6F6-8BDD-44D7-8939-0F7501E3FB71}" srcOrd="1" destOrd="0" parTransId="{7F75365E-50A7-47EA-9071-5B6609EA154F}" sibTransId="{31B043A3-FD85-4E2E-8178-9351EFCFFC13}"/>
    <dgm:cxn modelId="{7F608046-BBA5-4112-BCC3-46BDEE947B60}" type="presOf" srcId="{55C21643-A88E-4218-B580-A013F5908563}" destId="{795BE1E5-113A-48D9-A8D8-45B6B865B741}" srcOrd="0" destOrd="0" presId="urn:microsoft.com/office/officeart/2005/8/layout/hierarchy1"/>
    <dgm:cxn modelId="{2C4CA647-17D6-400F-B5D0-462B5C7D381D}" type="presOf" srcId="{A6EEA15A-5106-4F3D-ADCB-D754F4137D0C}" destId="{4BA061A5-68AD-4082-AD87-D21A94194AED}" srcOrd="0" destOrd="0" presId="urn:microsoft.com/office/officeart/2005/8/layout/hierarchy1"/>
    <dgm:cxn modelId="{5E52759D-1A39-49BE-A0D3-EF7FA5D83090}" type="presOf" srcId="{8FEB7477-F156-4979-BD05-70C6217B7E00}" destId="{AD5CBB48-173B-4405-AE55-19F3DF7CF8A3}" srcOrd="0" destOrd="0" presId="urn:microsoft.com/office/officeart/2005/8/layout/hierarchy1"/>
    <dgm:cxn modelId="{0C0CDACC-3FDC-4DFA-BA27-313E271794BA}" srcId="{4354B68B-7ACF-474D-BFCE-02470A1CE460}" destId="{4B890AF8-6A1F-43AA-83B8-7183F1229EA9}" srcOrd="0" destOrd="0" parTransId="{3204CC7F-B6AF-4F81-B737-3C9DB8354AED}" sibTransId="{8F47D87D-1A1B-4820-89EF-4618DCE9D771}"/>
    <dgm:cxn modelId="{77282ACE-FD9C-49FD-B3F7-FA53C9E5E8CF}" srcId="{4B890AF8-6A1F-43AA-83B8-7183F1229EA9}" destId="{8FEB7477-F156-4979-BD05-70C6217B7E00}" srcOrd="1" destOrd="0" parTransId="{0BCD546B-320F-4306-887A-6E6C3684CDE3}" sibTransId="{448F5323-D982-4C8A-8FEA-F43C7CFA2E6D}"/>
    <dgm:cxn modelId="{FCF0CBF1-517E-445A-9A51-B7AAAA5663C6}" type="presOf" srcId="{4B890AF8-6A1F-43AA-83B8-7183F1229EA9}" destId="{79AA71D0-FDD8-4BD4-BCFF-0833118DDBBE}" srcOrd="0" destOrd="0" presId="urn:microsoft.com/office/officeart/2005/8/layout/hierarchy1"/>
    <dgm:cxn modelId="{AA6BE6F1-FAE0-4025-BF49-7DE01221F180}" type="presOf" srcId="{0BCD546B-320F-4306-887A-6E6C3684CDE3}" destId="{F10C6369-134C-4F0E-ACE5-A30B8027507F}" srcOrd="0" destOrd="0" presId="urn:microsoft.com/office/officeart/2005/8/layout/hierarchy1"/>
    <dgm:cxn modelId="{FDDD5969-89A8-4C07-81FF-B92E7E4C23E0}" type="presParOf" srcId="{6BB399AC-458F-4279-A675-91A7442FF33C}" destId="{BD208FBA-77B6-495E-94C1-E1F09F0A396F}" srcOrd="0" destOrd="0" presId="urn:microsoft.com/office/officeart/2005/8/layout/hierarchy1"/>
    <dgm:cxn modelId="{8339CDBE-313A-4D9C-905A-5B244F2BC1F2}" type="presParOf" srcId="{BD208FBA-77B6-495E-94C1-E1F09F0A396F}" destId="{F8179C62-C022-414B-A4B2-E2BB99F1FD0E}" srcOrd="0" destOrd="0" presId="urn:microsoft.com/office/officeart/2005/8/layout/hierarchy1"/>
    <dgm:cxn modelId="{2D521731-CFFF-4396-8A6D-2F559A5FE1A8}" type="presParOf" srcId="{F8179C62-C022-414B-A4B2-E2BB99F1FD0E}" destId="{7EB5361E-1BF4-47DB-AEC9-8450281F642B}" srcOrd="0" destOrd="0" presId="urn:microsoft.com/office/officeart/2005/8/layout/hierarchy1"/>
    <dgm:cxn modelId="{94805477-6401-407D-B858-BD4BA11656E6}" type="presParOf" srcId="{F8179C62-C022-414B-A4B2-E2BB99F1FD0E}" destId="{79AA71D0-FDD8-4BD4-BCFF-0833118DDBBE}" srcOrd="1" destOrd="0" presId="urn:microsoft.com/office/officeart/2005/8/layout/hierarchy1"/>
    <dgm:cxn modelId="{C9EC56F7-B382-4709-A484-96265A01016D}" type="presParOf" srcId="{BD208FBA-77B6-495E-94C1-E1F09F0A396F}" destId="{54429D27-421D-4050-B75C-0CDEE8FAEBE5}" srcOrd="1" destOrd="0" presId="urn:microsoft.com/office/officeart/2005/8/layout/hierarchy1"/>
    <dgm:cxn modelId="{0D608039-4945-4BA5-98B4-A8B5B5BAFD63}" type="presParOf" srcId="{54429D27-421D-4050-B75C-0CDEE8FAEBE5}" destId="{4BA061A5-68AD-4082-AD87-D21A94194AED}" srcOrd="0" destOrd="0" presId="urn:microsoft.com/office/officeart/2005/8/layout/hierarchy1"/>
    <dgm:cxn modelId="{442E131A-F85B-424D-B531-DF69D4F05E2B}" type="presParOf" srcId="{54429D27-421D-4050-B75C-0CDEE8FAEBE5}" destId="{0F8EA5B8-6D2E-48DC-9852-12E96C069712}" srcOrd="1" destOrd="0" presId="urn:microsoft.com/office/officeart/2005/8/layout/hierarchy1"/>
    <dgm:cxn modelId="{3F9601AF-6595-4A7B-B9C0-3B146B101F3C}" type="presParOf" srcId="{0F8EA5B8-6D2E-48DC-9852-12E96C069712}" destId="{98BD1C2D-765F-4060-BBC6-2134CA90838B}" srcOrd="0" destOrd="0" presId="urn:microsoft.com/office/officeart/2005/8/layout/hierarchy1"/>
    <dgm:cxn modelId="{386E942D-68DA-4F4B-B427-3D66DAA99B06}" type="presParOf" srcId="{98BD1C2D-765F-4060-BBC6-2134CA90838B}" destId="{09AED9F1-66CB-46B1-8B06-248B10646713}" srcOrd="0" destOrd="0" presId="urn:microsoft.com/office/officeart/2005/8/layout/hierarchy1"/>
    <dgm:cxn modelId="{BDBB667C-2352-418D-A5F8-379D1551FFB3}" type="presParOf" srcId="{98BD1C2D-765F-4060-BBC6-2134CA90838B}" destId="{795BE1E5-113A-48D9-A8D8-45B6B865B741}" srcOrd="1" destOrd="0" presId="urn:microsoft.com/office/officeart/2005/8/layout/hierarchy1"/>
    <dgm:cxn modelId="{441CBA92-8D38-44F3-A82C-B225845467CB}" type="presParOf" srcId="{0F8EA5B8-6D2E-48DC-9852-12E96C069712}" destId="{2308FD32-4FBD-4F05-9745-71A2B18FDD42}" srcOrd="1" destOrd="0" presId="urn:microsoft.com/office/officeart/2005/8/layout/hierarchy1"/>
    <dgm:cxn modelId="{635739C8-C70F-4016-9B5F-18E66B3A68F1}" type="presParOf" srcId="{54429D27-421D-4050-B75C-0CDEE8FAEBE5}" destId="{F10C6369-134C-4F0E-ACE5-A30B8027507F}" srcOrd="2" destOrd="0" presId="urn:microsoft.com/office/officeart/2005/8/layout/hierarchy1"/>
    <dgm:cxn modelId="{F5896502-8762-488E-80A1-92427F1FD1D9}" type="presParOf" srcId="{54429D27-421D-4050-B75C-0CDEE8FAEBE5}" destId="{760F66E0-1693-44FA-ADE6-69B39883B621}" srcOrd="3" destOrd="0" presId="urn:microsoft.com/office/officeart/2005/8/layout/hierarchy1"/>
    <dgm:cxn modelId="{1BD61132-2020-4971-A486-B2479814353C}" type="presParOf" srcId="{760F66E0-1693-44FA-ADE6-69B39883B621}" destId="{2EF08A19-A87D-4384-B359-2D7C95DDBB4A}" srcOrd="0" destOrd="0" presId="urn:microsoft.com/office/officeart/2005/8/layout/hierarchy1"/>
    <dgm:cxn modelId="{3CBB9052-49F9-4217-B5A6-F2ECE8C72B04}" type="presParOf" srcId="{2EF08A19-A87D-4384-B359-2D7C95DDBB4A}" destId="{CB001B22-2E4E-41B9-A60F-A9333190F249}" srcOrd="0" destOrd="0" presId="urn:microsoft.com/office/officeart/2005/8/layout/hierarchy1"/>
    <dgm:cxn modelId="{30409D7B-EE9C-46E4-9F36-359FA0B83794}" type="presParOf" srcId="{2EF08A19-A87D-4384-B359-2D7C95DDBB4A}" destId="{AD5CBB48-173B-4405-AE55-19F3DF7CF8A3}" srcOrd="1" destOrd="0" presId="urn:microsoft.com/office/officeart/2005/8/layout/hierarchy1"/>
    <dgm:cxn modelId="{B94A0D27-055F-4130-90DE-E0748B37A9DE}" type="presParOf" srcId="{760F66E0-1693-44FA-ADE6-69B39883B621}" destId="{7514DDB0-18A4-4FAF-9491-277434A74AD2}" srcOrd="1" destOrd="0" presId="urn:microsoft.com/office/officeart/2005/8/layout/hierarchy1"/>
    <dgm:cxn modelId="{4CB78D3D-9321-4080-B0B4-E3E3847F28C3}" type="presParOf" srcId="{6BB399AC-458F-4279-A675-91A7442FF33C}" destId="{6858A2F7-48B7-488F-B3C0-3EAD52FDABA2}" srcOrd="1" destOrd="0" presId="urn:microsoft.com/office/officeart/2005/8/layout/hierarchy1"/>
    <dgm:cxn modelId="{8D31A8EA-5570-40B0-A595-F2B18D1D2BF2}" type="presParOf" srcId="{6858A2F7-48B7-488F-B3C0-3EAD52FDABA2}" destId="{9D2417C4-990B-481B-BA40-6E050B4C42FF}" srcOrd="0" destOrd="0" presId="urn:microsoft.com/office/officeart/2005/8/layout/hierarchy1"/>
    <dgm:cxn modelId="{8BCE8D7D-A908-4244-8404-6F8CBA8B99BE}" type="presParOf" srcId="{9D2417C4-990B-481B-BA40-6E050B4C42FF}" destId="{9D8CA1AA-506E-473C-B114-D8084808BF3A}" srcOrd="0" destOrd="0" presId="urn:microsoft.com/office/officeart/2005/8/layout/hierarchy1"/>
    <dgm:cxn modelId="{B587BDB4-BF33-47D8-AC4F-263F92BC5C88}" type="presParOf" srcId="{9D2417C4-990B-481B-BA40-6E050B4C42FF}" destId="{5EA1348A-5B9B-4C87-B645-7277ED9D7236}" srcOrd="1" destOrd="0" presId="urn:microsoft.com/office/officeart/2005/8/layout/hierarchy1"/>
    <dgm:cxn modelId="{6EFB7FFC-1FF2-47CD-A692-4AD4A52B06B0}" type="presParOf" srcId="{6858A2F7-48B7-488F-B3C0-3EAD52FDABA2}" destId="{887BC6DF-29B7-400C-A18C-0E74A390D1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354B68B-7ACF-474D-BFCE-02470A1CE46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18E6F6-8BDD-44D7-8939-0F7501E3FB71}">
      <dgm:prSet/>
      <dgm:spPr/>
      <dgm:t>
        <a:bodyPr/>
        <a:lstStyle/>
        <a:p>
          <a:r>
            <a:rPr lang="nl-NL" dirty="0"/>
            <a:t>Hoe?</a:t>
          </a:r>
          <a:endParaRPr lang="en-US" dirty="0"/>
        </a:p>
      </dgm:t>
    </dgm:pt>
    <dgm:pt modelId="{7F75365E-50A7-47EA-9071-5B6609EA154F}" type="parTrans" cxnId="{2436AF43-3350-4160-94E3-76BC3EBA9C6C}">
      <dgm:prSet/>
      <dgm:spPr/>
      <dgm:t>
        <a:bodyPr/>
        <a:lstStyle/>
        <a:p>
          <a:endParaRPr lang="en-US"/>
        </a:p>
      </dgm:t>
    </dgm:pt>
    <dgm:pt modelId="{31B043A3-FD85-4E2E-8178-9351EFCFFC13}" type="sibTrans" cxnId="{2436AF43-3350-4160-94E3-76BC3EBA9C6C}">
      <dgm:prSet/>
      <dgm:spPr/>
      <dgm:t>
        <a:bodyPr/>
        <a:lstStyle/>
        <a:p>
          <a:endParaRPr lang="en-US"/>
        </a:p>
      </dgm:t>
    </dgm:pt>
    <dgm:pt modelId="{6BB399AC-458F-4279-A675-91A7442FF33C}" type="pres">
      <dgm:prSet presAssocID="{4354B68B-7ACF-474D-BFCE-02470A1CE4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58A2F7-48B7-488F-B3C0-3EAD52FDABA2}" type="pres">
      <dgm:prSet presAssocID="{DE18E6F6-8BDD-44D7-8939-0F7501E3FB71}" presName="hierRoot1" presStyleCnt="0"/>
      <dgm:spPr/>
    </dgm:pt>
    <dgm:pt modelId="{9D2417C4-990B-481B-BA40-6E050B4C42FF}" type="pres">
      <dgm:prSet presAssocID="{DE18E6F6-8BDD-44D7-8939-0F7501E3FB71}" presName="composite" presStyleCnt="0"/>
      <dgm:spPr/>
    </dgm:pt>
    <dgm:pt modelId="{9D8CA1AA-506E-473C-B114-D8084808BF3A}" type="pres">
      <dgm:prSet presAssocID="{DE18E6F6-8BDD-44D7-8939-0F7501E3FB71}" presName="background" presStyleLbl="node0" presStyleIdx="0" presStyleCnt="1"/>
      <dgm:spPr/>
    </dgm:pt>
    <dgm:pt modelId="{5EA1348A-5B9B-4C87-B645-7277ED9D7236}" type="pres">
      <dgm:prSet presAssocID="{DE18E6F6-8BDD-44D7-8939-0F7501E3FB71}" presName="text" presStyleLbl="fgAcc0" presStyleIdx="0" presStyleCnt="1">
        <dgm:presLayoutVars>
          <dgm:chPref val="3"/>
        </dgm:presLayoutVars>
      </dgm:prSet>
      <dgm:spPr/>
    </dgm:pt>
    <dgm:pt modelId="{887BC6DF-29B7-400C-A18C-0E74A390D1B2}" type="pres">
      <dgm:prSet presAssocID="{DE18E6F6-8BDD-44D7-8939-0F7501E3FB71}" presName="hierChild2" presStyleCnt="0"/>
      <dgm:spPr/>
    </dgm:pt>
  </dgm:ptLst>
  <dgm:cxnLst>
    <dgm:cxn modelId="{C9239116-CF2F-4A36-91ED-D3A5FFDBC0F0}" type="presOf" srcId="{DE18E6F6-8BDD-44D7-8939-0F7501E3FB71}" destId="{5EA1348A-5B9B-4C87-B645-7277ED9D7236}" srcOrd="0" destOrd="0" presId="urn:microsoft.com/office/officeart/2005/8/layout/hierarchy1"/>
    <dgm:cxn modelId="{3D4A3329-39B1-401A-9823-D59607056EE1}" type="presOf" srcId="{4354B68B-7ACF-474D-BFCE-02470A1CE460}" destId="{6BB399AC-458F-4279-A675-91A7442FF33C}" srcOrd="0" destOrd="0" presId="urn:microsoft.com/office/officeart/2005/8/layout/hierarchy1"/>
    <dgm:cxn modelId="{2436AF43-3350-4160-94E3-76BC3EBA9C6C}" srcId="{4354B68B-7ACF-474D-BFCE-02470A1CE460}" destId="{DE18E6F6-8BDD-44D7-8939-0F7501E3FB71}" srcOrd="0" destOrd="0" parTransId="{7F75365E-50A7-47EA-9071-5B6609EA154F}" sibTransId="{31B043A3-FD85-4E2E-8178-9351EFCFFC13}"/>
    <dgm:cxn modelId="{4CB78D3D-9321-4080-B0B4-E3E3847F28C3}" type="presParOf" srcId="{6BB399AC-458F-4279-A675-91A7442FF33C}" destId="{6858A2F7-48B7-488F-B3C0-3EAD52FDABA2}" srcOrd="0" destOrd="0" presId="urn:microsoft.com/office/officeart/2005/8/layout/hierarchy1"/>
    <dgm:cxn modelId="{8D31A8EA-5570-40B0-A595-F2B18D1D2BF2}" type="presParOf" srcId="{6858A2F7-48B7-488F-B3C0-3EAD52FDABA2}" destId="{9D2417C4-990B-481B-BA40-6E050B4C42FF}" srcOrd="0" destOrd="0" presId="urn:microsoft.com/office/officeart/2005/8/layout/hierarchy1"/>
    <dgm:cxn modelId="{8BCE8D7D-A908-4244-8404-6F8CBA8B99BE}" type="presParOf" srcId="{9D2417C4-990B-481B-BA40-6E050B4C42FF}" destId="{9D8CA1AA-506E-473C-B114-D8084808BF3A}" srcOrd="0" destOrd="0" presId="urn:microsoft.com/office/officeart/2005/8/layout/hierarchy1"/>
    <dgm:cxn modelId="{B587BDB4-BF33-47D8-AC4F-263F92BC5C88}" type="presParOf" srcId="{9D2417C4-990B-481B-BA40-6E050B4C42FF}" destId="{5EA1348A-5B9B-4C87-B645-7277ED9D7236}" srcOrd="1" destOrd="0" presId="urn:microsoft.com/office/officeart/2005/8/layout/hierarchy1"/>
    <dgm:cxn modelId="{6EFB7FFC-1FF2-47CD-A692-4AD4A52B06B0}" type="presParOf" srcId="{6858A2F7-48B7-488F-B3C0-3EAD52FDABA2}" destId="{887BC6DF-29B7-400C-A18C-0E74A390D1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354B68B-7ACF-474D-BFCE-02470A1CE46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18E6F6-8BDD-44D7-8939-0F7501E3FB71}">
      <dgm:prSet/>
      <dgm:spPr/>
      <dgm:t>
        <a:bodyPr/>
        <a:lstStyle/>
        <a:p>
          <a:r>
            <a:rPr lang="nl-NL" dirty="0"/>
            <a:t>Hoe?</a:t>
          </a:r>
          <a:endParaRPr lang="en-US" dirty="0"/>
        </a:p>
      </dgm:t>
    </dgm:pt>
    <dgm:pt modelId="{7F75365E-50A7-47EA-9071-5B6609EA154F}" type="parTrans" cxnId="{2436AF43-3350-4160-94E3-76BC3EBA9C6C}">
      <dgm:prSet/>
      <dgm:spPr/>
      <dgm:t>
        <a:bodyPr/>
        <a:lstStyle/>
        <a:p>
          <a:endParaRPr lang="en-US"/>
        </a:p>
      </dgm:t>
    </dgm:pt>
    <dgm:pt modelId="{31B043A3-FD85-4E2E-8178-9351EFCFFC13}" type="sibTrans" cxnId="{2436AF43-3350-4160-94E3-76BC3EBA9C6C}">
      <dgm:prSet/>
      <dgm:spPr/>
      <dgm:t>
        <a:bodyPr/>
        <a:lstStyle/>
        <a:p>
          <a:endParaRPr lang="en-US"/>
        </a:p>
      </dgm:t>
    </dgm:pt>
    <dgm:pt modelId="{6BB399AC-458F-4279-A675-91A7442FF33C}" type="pres">
      <dgm:prSet presAssocID="{4354B68B-7ACF-474D-BFCE-02470A1CE4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58A2F7-48B7-488F-B3C0-3EAD52FDABA2}" type="pres">
      <dgm:prSet presAssocID="{DE18E6F6-8BDD-44D7-8939-0F7501E3FB71}" presName="hierRoot1" presStyleCnt="0"/>
      <dgm:spPr/>
    </dgm:pt>
    <dgm:pt modelId="{9D2417C4-990B-481B-BA40-6E050B4C42FF}" type="pres">
      <dgm:prSet presAssocID="{DE18E6F6-8BDD-44D7-8939-0F7501E3FB71}" presName="composite" presStyleCnt="0"/>
      <dgm:spPr/>
    </dgm:pt>
    <dgm:pt modelId="{9D8CA1AA-506E-473C-B114-D8084808BF3A}" type="pres">
      <dgm:prSet presAssocID="{DE18E6F6-8BDD-44D7-8939-0F7501E3FB71}" presName="background" presStyleLbl="node0" presStyleIdx="0" presStyleCnt="1"/>
      <dgm:spPr/>
    </dgm:pt>
    <dgm:pt modelId="{5EA1348A-5B9B-4C87-B645-7277ED9D7236}" type="pres">
      <dgm:prSet presAssocID="{DE18E6F6-8BDD-44D7-8939-0F7501E3FB71}" presName="text" presStyleLbl="fgAcc0" presStyleIdx="0" presStyleCnt="1">
        <dgm:presLayoutVars>
          <dgm:chPref val="3"/>
        </dgm:presLayoutVars>
      </dgm:prSet>
      <dgm:spPr/>
    </dgm:pt>
    <dgm:pt modelId="{887BC6DF-29B7-400C-A18C-0E74A390D1B2}" type="pres">
      <dgm:prSet presAssocID="{DE18E6F6-8BDD-44D7-8939-0F7501E3FB71}" presName="hierChild2" presStyleCnt="0"/>
      <dgm:spPr/>
    </dgm:pt>
  </dgm:ptLst>
  <dgm:cxnLst>
    <dgm:cxn modelId="{C9239116-CF2F-4A36-91ED-D3A5FFDBC0F0}" type="presOf" srcId="{DE18E6F6-8BDD-44D7-8939-0F7501E3FB71}" destId="{5EA1348A-5B9B-4C87-B645-7277ED9D7236}" srcOrd="0" destOrd="0" presId="urn:microsoft.com/office/officeart/2005/8/layout/hierarchy1"/>
    <dgm:cxn modelId="{3D4A3329-39B1-401A-9823-D59607056EE1}" type="presOf" srcId="{4354B68B-7ACF-474D-BFCE-02470A1CE460}" destId="{6BB399AC-458F-4279-A675-91A7442FF33C}" srcOrd="0" destOrd="0" presId="urn:microsoft.com/office/officeart/2005/8/layout/hierarchy1"/>
    <dgm:cxn modelId="{2436AF43-3350-4160-94E3-76BC3EBA9C6C}" srcId="{4354B68B-7ACF-474D-BFCE-02470A1CE460}" destId="{DE18E6F6-8BDD-44D7-8939-0F7501E3FB71}" srcOrd="0" destOrd="0" parTransId="{7F75365E-50A7-47EA-9071-5B6609EA154F}" sibTransId="{31B043A3-FD85-4E2E-8178-9351EFCFFC13}"/>
    <dgm:cxn modelId="{4CB78D3D-9321-4080-B0B4-E3E3847F28C3}" type="presParOf" srcId="{6BB399AC-458F-4279-A675-91A7442FF33C}" destId="{6858A2F7-48B7-488F-B3C0-3EAD52FDABA2}" srcOrd="0" destOrd="0" presId="urn:microsoft.com/office/officeart/2005/8/layout/hierarchy1"/>
    <dgm:cxn modelId="{8D31A8EA-5570-40B0-A595-F2B18D1D2BF2}" type="presParOf" srcId="{6858A2F7-48B7-488F-B3C0-3EAD52FDABA2}" destId="{9D2417C4-990B-481B-BA40-6E050B4C42FF}" srcOrd="0" destOrd="0" presId="urn:microsoft.com/office/officeart/2005/8/layout/hierarchy1"/>
    <dgm:cxn modelId="{8BCE8D7D-A908-4244-8404-6F8CBA8B99BE}" type="presParOf" srcId="{9D2417C4-990B-481B-BA40-6E050B4C42FF}" destId="{9D8CA1AA-506E-473C-B114-D8084808BF3A}" srcOrd="0" destOrd="0" presId="urn:microsoft.com/office/officeart/2005/8/layout/hierarchy1"/>
    <dgm:cxn modelId="{B587BDB4-BF33-47D8-AC4F-263F92BC5C88}" type="presParOf" srcId="{9D2417C4-990B-481B-BA40-6E050B4C42FF}" destId="{5EA1348A-5B9B-4C87-B645-7277ED9D7236}" srcOrd="1" destOrd="0" presId="urn:microsoft.com/office/officeart/2005/8/layout/hierarchy1"/>
    <dgm:cxn modelId="{6EFB7FFC-1FF2-47CD-A692-4AD4A52B06B0}" type="presParOf" srcId="{6858A2F7-48B7-488F-B3C0-3EAD52FDABA2}" destId="{887BC6DF-29B7-400C-A18C-0E74A390D1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354B68B-7ACF-474D-BFCE-02470A1CE460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18E6F6-8BDD-44D7-8939-0F7501E3FB71}">
      <dgm:prSet/>
      <dgm:spPr/>
      <dgm:t>
        <a:bodyPr/>
        <a:lstStyle/>
        <a:p>
          <a:r>
            <a:rPr lang="nl-NL" dirty="0"/>
            <a:t>Hoe?</a:t>
          </a:r>
          <a:endParaRPr lang="en-US" dirty="0"/>
        </a:p>
      </dgm:t>
    </dgm:pt>
    <dgm:pt modelId="{7F75365E-50A7-47EA-9071-5B6609EA154F}" type="parTrans" cxnId="{2436AF43-3350-4160-94E3-76BC3EBA9C6C}">
      <dgm:prSet/>
      <dgm:spPr/>
      <dgm:t>
        <a:bodyPr/>
        <a:lstStyle/>
        <a:p>
          <a:endParaRPr lang="en-US"/>
        </a:p>
      </dgm:t>
    </dgm:pt>
    <dgm:pt modelId="{31B043A3-FD85-4E2E-8178-9351EFCFFC13}" type="sibTrans" cxnId="{2436AF43-3350-4160-94E3-76BC3EBA9C6C}">
      <dgm:prSet/>
      <dgm:spPr/>
      <dgm:t>
        <a:bodyPr/>
        <a:lstStyle/>
        <a:p>
          <a:endParaRPr lang="en-US"/>
        </a:p>
      </dgm:t>
    </dgm:pt>
    <dgm:pt modelId="{6BB399AC-458F-4279-A675-91A7442FF33C}" type="pres">
      <dgm:prSet presAssocID="{4354B68B-7ACF-474D-BFCE-02470A1CE4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858A2F7-48B7-488F-B3C0-3EAD52FDABA2}" type="pres">
      <dgm:prSet presAssocID="{DE18E6F6-8BDD-44D7-8939-0F7501E3FB71}" presName="hierRoot1" presStyleCnt="0"/>
      <dgm:spPr/>
    </dgm:pt>
    <dgm:pt modelId="{9D2417C4-990B-481B-BA40-6E050B4C42FF}" type="pres">
      <dgm:prSet presAssocID="{DE18E6F6-8BDD-44D7-8939-0F7501E3FB71}" presName="composite" presStyleCnt="0"/>
      <dgm:spPr/>
    </dgm:pt>
    <dgm:pt modelId="{9D8CA1AA-506E-473C-B114-D8084808BF3A}" type="pres">
      <dgm:prSet presAssocID="{DE18E6F6-8BDD-44D7-8939-0F7501E3FB71}" presName="background" presStyleLbl="node0" presStyleIdx="0" presStyleCnt="1"/>
      <dgm:spPr/>
    </dgm:pt>
    <dgm:pt modelId="{5EA1348A-5B9B-4C87-B645-7277ED9D7236}" type="pres">
      <dgm:prSet presAssocID="{DE18E6F6-8BDD-44D7-8939-0F7501E3FB71}" presName="text" presStyleLbl="fgAcc0" presStyleIdx="0" presStyleCnt="1">
        <dgm:presLayoutVars>
          <dgm:chPref val="3"/>
        </dgm:presLayoutVars>
      </dgm:prSet>
      <dgm:spPr/>
    </dgm:pt>
    <dgm:pt modelId="{887BC6DF-29B7-400C-A18C-0E74A390D1B2}" type="pres">
      <dgm:prSet presAssocID="{DE18E6F6-8BDD-44D7-8939-0F7501E3FB71}" presName="hierChild2" presStyleCnt="0"/>
      <dgm:spPr/>
    </dgm:pt>
  </dgm:ptLst>
  <dgm:cxnLst>
    <dgm:cxn modelId="{C9239116-CF2F-4A36-91ED-D3A5FFDBC0F0}" type="presOf" srcId="{DE18E6F6-8BDD-44D7-8939-0F7501E3FB71}" destId="{5EA1348A-5B9B-4C87-B645-7277ED9D7236}" srcOrd="0" destOrd="0" presId="urn:microsoft.com/office/officeart/2005/8/layout/hierarchy1"/>
    <dgm:cxn modelId="{3D4A3329-39B1-401A-9823-D59607056EE1}" type="presOf" srcId="{4354B68B-7ACF-474D-BFCE-02470A1CE460}" destId="{6BB399AC-458F-4279-A675-91A7442FF33C}" srcOrd="0" destOrd="0" presId="urn:microsoft.com/office/officeart/2005/8/layout/hierarchy1"/>
    <dgm:cxn modelId="{2436AF43-3350-4160-94E3-76BC3EBA9C6C}" srcId="{4354B68B-7ACF-474D-BFCE-02470A1CE460}" destId="{DE18E6F6-8BDD-44D7-8939-0F7501E3FB71}" srcOrd="0" destOrd="0" parTransId="{7F75365E-50A7-47EA-9071-5B6609EA154F}" sibTransId="{31B043A3-FD85-4E2E-8178-9351EFCFFC13}"/>
    <dgm:cxn modelId="{4CB78D3D-9321-4080-B0B4-E3E3847F28C3}" type="presParOf" srcId="{6BB399AC-458F-4279-A675-91A7442FF33C}" destId="{6858A2F7-48B7-488F-B3C0-3EAD52FDABA2}" srcOrd="0" destOrd="0" presId="urn:microsoft.com/office/officeart/2005/8/layout/hierarchy1"/>
    <dgm:cxn modelId="{8D31A8EA-5570-40B0-A595-F2B18D1D2BF2}" type="presParOf" srcId="{6858A2F7-48B7-488F-B3C0-3EAD52FDABA2}" destId="{9D2417C4-990B-481B-BA40-6E050B4C42FF}" srcOrd="0" destOrd="0" presId="urn:microsoft.com/office/officeart/2005/8/layout/hierarchy1"/>
    <dgm:cxn modelId="{8BCE8D7D-A908-4244-8404-6F8CBA8B99BE}" type="presParOf" srcId="{9D2417C4-990B-481B-BA40-6E050B4C42FF}" destId="{9D8CA1AA-506E-473C-B114-D8084808BF3A}" srcOrd="0" destOrd="0" presId="urn:microsoft.com/office/officeart/2005/8/layout/hierarchy1"/>
    <dgm:cxn modelId="{B587BDB4-BF33-47D8-AC4F-263F92BC5C88}" type="presParOf" srcId="{9D2417C4-990B-481B-BA40-6E050B4C42FF}" destId="{5EA1348A-5B9B-4C87-B645-7277ED9D7236}" srcOrd="1" destOrd="0" presId="urn:microsoft.com/office/officeart/2005/8/layout/hierarchy1"/>
    <dgm:cxn modelId="{6EFB7FFC-1FF2-47CD-A692-4AD4A52B06B0}" type="presParOf" srcId="{6858A2F7-48B7-488F-B3C0-3EAD52FDABA2}" destId="{887BC6DF-29B7-400C-A18C-0E74A390D1B2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E33606-2B94-46E3-A9D7-226719F821E4}">
      <dsp:nvSpPr>
        <dsp:cNvPr id="0" name=""/>
        <dsp:cNvSpPr/>
      </dsp:nvSpPr>
      <dsp:spPr>
        <a:xfrm>
          <a:off x="0" y="38506"/>
          <a:ext cx="10515600" cy="1319175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500" kern="1200"/>
            <a:t>Inclusie op school</a:t>
          </a:r>
          <a:endParaRPr lang="en-US" sz="5500" kern="1200"/>
        </a:p>
      </dsp:txBody>
      <dsp:txXfrm>
        <a:off x="64397" y="102903"/>
        <a:ext cx="10386806" cy="1190381"/>
      </dsp:txXfrm>
    </dsp:sp>
    <dsp:sp modelId="{A33A96CF-9638-4B06-9534-BA9458967AC8}">
      <dsp:nvSpPr>
        <dsp:cNvPr id="0" name=""/>
        <dsp:cNvSpPr/>
      </dsp:nvSpPr>
      <dsp:spPr>
        <a:xfrm>
          <a:off x="0" y="1516081"/>
          <a:ext cx="10515600" cy="1319175"/>
        </a:xfrm>
        <a:prstGeom prst="roundRect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500" kern="1200"/>
            <a:t>Inclusie in je dagelijkse biologieles</a:t>
          </a:r>
          <a:endParaRPr lang="en-US" sz="5500" kern="1200"/>
        </a:p>
      </dsp:txBody>
      <dsp:txXfrm>
        <a:off x="64397" y="1580478"/>
        <a:ext cx="10386806" cy="1190381"/>
      </dsp:txXfrm>
    </dsp:sp>
    <dsp:sp modelId="{E0A37EA7-28CE-4E43-92D4-A5F353EC2935}">
      <dsp:nvSpPr>
        <dsp:cNvPr id="0" name=""/>
        <dsp:cNvSpPr/>
      </dsp:nvSpPr>
      <dsp:spPr>
        <a:xfrm>
          <a:off x="0" y="2993656"/>
          <a:ext cx="10515600" cy="1319175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5500" kern="1200" dirty="0"/>
            <a:t>Biologieles over LHBTQI+</a:t>
          </a:r>
          <a:endParaRPr lang="en-US" sz="5500" kern="1200" dirty="0"/>
        </a:p>
      </dsp:txBody>
      <dsp:txXfrm>
        <a:off x="64397" y="3058053"/>
        <a:ext cx="10386806" cy="119038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0C6369-134C-4F0E-ACE5-A30B8027507F}">
      <dsp:nvSpPr>
        <dsp:cNvPr id="0" name=""/>
        <dsp:cNvSpPr/>
      </dsp:nvSpPr>
      <dsp:spPr>
        <a:xfrm>
          <a:off x="4314964" y="1658197"/>
          <a:ext cx="1595567" cy="7593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17471"/>
              </a:lnTo>
              <a:lnTo>
                <a:pt x="1595567" y="517471"/>
              </a:lnTo>
              <a:lnTo>
                <a:pt x="1595567" y="759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BA061A5-68AD-4082-AD87-D21A94194AED}">
      <dsp:nvSpPr>
        <dsp:cNvPr id="0" name=""/>
        <dsp:cNvSpPr/>
      </dsp:nvSpPr>
      <dsp:spPr>
        <a:xfrm>
          <a:off x="2719396" y="1658197"/>
          <a:ext cx="1595567" cy="759345"/>
        </a:xfrm>
        <a:custGeom>
          <a:avLst/>
          <a:gdLst/>
          <a:ahLst/>
          <a:cxnLst/>
          <a:rect l="0" t="0" r="0" b="0"/>
          <a:pathLst>
            <a:path>
              <a:moveTo>
                <a:pt x="1595567" y="0"/>
              </a:moveTo>
              <a:lnTo>
                <a:pt x="1595567" y="517471"/>
              </a:lnTo>
              <a:lnTo>
                <a:pt x="0" y="517471"/>
              </a:lnTo>
              <a:lnTo>
                <a:pt x="0" y="759345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B5361E-1BF4-47DB-AEC9-8450281F642B}">
      <dsp:nvSpPr>
        <dsp:cNvPr id="0" name=""/>
        <dsp:cNvSpPr/>
      </dsp:nvSpPr>
      <dsp:spPr>
        <a:xfrm>
          <a:off x="3009500" y="257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AA71D0-FDD8-4BD4-BCFF-0833118DDBBE}">
      <dsp:nvSpPr>
        <dsp:cNvPr id="0" name=""/>
        <dsp:cNvSpPr/>
      </dsp:nvSpPr>
      <dsp:spPr>
        <a:xfrm>
          <a:off x="3299603" y="275855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Uitleggen identiteiten?</a:t>
          </a:r>
          <a:endParaRPr lang="en-US" sz="3400" kern="1200"/>
        </a:p>
      </dsp:txBody>
      <dsp:txXfrm>
        <a:off x="3348162" y="324414"/>
        <a:ext cx="2513811" cy="1560821"/>
      </dsp:txXfrm>
    </dsp:sp>
    <dsp:sp modelId="{09AED9F1-66CB-46B1-8B06-248B10646713}">
      <dsp:nvSpPr>
        <dsp:cNvPr id="0" name=""/>
        <dsp:cNvSpPr/>
      </dsp:nvSpPr>
      <dsp:spPr>
        <a:xfrm>
          <a:off x="1413932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BE1E5-113A-48D9-A8D8-45B6B865B741}">
      <dsp:nvSpPr>
        <dsp:cNvPr id="0" name=""/>
        <dsp:cNvSpPr/>
      </dsp:nvSpPr>
      <dsp:spPr>
        <a:xfrm>
          <a:off x="1704035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Transgender</a:t>
          </a:r>
          <a:endParaRPr lang="en-US" sz="3400" kern="1200"/>
        </a:p>
      </dsp:txBody>
      <dsp:txXfrm>
        <a:off x="1752594" y="2741699"/>
        <a:ext cx="2513811" cy="1560821"/>
      </dsp:txXfrm>
    </dsp:sp>
    <dsp:sp modelId="{CB001B22-2E4E-41B9-A60F-A9333190F249}">
      <dsp:nvSpPr>
        <dsp:cNvPr id="0" name=""/>
        <dsp:cNvSpPr/>
      </dsp:nvSpPr>
      <dsp:spPr>
        <a:xfrm>
          <a:off x="4605067" y="2417542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CBB48-173B-4405-AE55-19F3DF7CF8A3}">
      <dsp:nvSpPr>
        <dsp:cNvPr id="0" name=""/>
        <dsp:cNvSpPr/>
      </dsp:nvSpPr>
      <dsp:spPr>
        <a:xfrm>
          <a:off x="4895170" y="2693140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Aseksueel</a:t>
          </a:r>
          <a:endParaRPr lang="en-US" sz="3400" kern="1200"/>
        </a:p>
      </dsp:txBody>
      <dsp:txXfrm>
        <a:off x="4943729" y="2741699"/>
        <a:ext cx="2513811" cy="1560821"/>
      </dsp:txXfrm>
    </dsp:sp>
    <dsp:sp modelId="{9D8CA1AA-506E-473C-B114-D8084808BF3A}">
      <dsp:nvSpPr>
        <dsp:cNvPr id="0" name=""/>
        <dsp:cNvSpPr/>
      </dsp:nvSpPr>
      <dsp:spPr>
        <a:xfrm>
          <a:off x="6200635" y="257"/>
          <a:ext cx="2610929" cy="16579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1348A-5B9B-4C87-B645-7277ED9D7236}">
      <dsp:nvSpPr>
        <dsp:cNvPr id="0" name=""/>
        <dsp:cNvSpPr/>
      </dsp:nvSpPr>
      <dsp:spPr>
        <a:xfrm>
          <a:off x="6490738" y="275855"/>
          <a:ext cx="2610929" cy="16579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3400" kern="1200"/>
            <a:t>Hoe?</a:t>
          </a:r>
          <a:endParaRPr lang="en-US" sz="3400" kern="1200"/>
        </a:p>
      </dsp:txBody>
      <dsp:txXfrm>
        <a:off x="6539297" y="324414"/>
        <a:ext cx="2513811" cy="15608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CA1AA-506E-473C-B114-D8084808BF3A}">
      <dsp:nvSpPr>
        <dsp:cNvPr id="0" name=""/>
        <dsp:cNvSpPr/>
      </dsp:nvSpPr>
      <dsp:spPr>
        <a:xfrm>
          <a:off x="232177" y="602"/>
          <a:ext cx="2799743" cy="1777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1348A-5B9B-4C87-B645-7277ED9D7236}">
      <dsp:nvSpPr>
        <dsp:cNvPr id="0" name=""/>
        <dsp:cNvSpPr/>
      </dsp:nvSpPr>
      <dsp:spPr>
        <a:xfrm>
          <a:off x="543259" y="296131"/>
          <a:ext cx="2799743" cy="1777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 dirty="0"/>
            <a:t>Hoe?</a:t>
          </a:r>
          <a:endParaRPr lang="en-US" sz="6500" kern="1200" dirty="0"/>
        </a:p>
      </dsp:txBody>
      <dsp:txXfrm>
        <a:off x="595330" y="348202"/>
        <a:ext cx="2695601" cy="16736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CA1AA-506E-473C-B114-D8084808BF3A}">
      <dsp:nvSpPr>
        <dsp:cNvPr id="0" name=""/>
        <dsp:cNvSpPr/>
      </dsp:nvSpPr>
      <dsp:spPr>
        <a:xfrm>
          <a:off x="232177" y="602"/>
          <a:ext cx="2799743" cy="1777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1348A-5B9B-4C87-B645-7277ED9D7236}">
      <dsp:nvSpPr>
        <dsp:cNvPr id="0" name=""/>
        <dsp:cNvSpPr/>
      </dsp:nvSpPr>
      <dsp:spPr>
        <a:xfrm>
          <a:off x="543259" y="296131"/>
          <a:ext cx="2799743" cy="1777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 dirty="0"/>
            <a:t>Hoe?</a:t>
          </a:r>
          <a:endParaRPr lang="en-US" sz="6500" kern="1200" dirty="0"/>
        </a:p>
      </dsp:txBody>
      <dsp:txXfrm>
        <a:off x="595330" y="348202"/>
        <a:ext cx="2695601" cy="1673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8CA1AA-506E-473C-B114-D8084808BF3A}">
      <dsp:nvSpPr>
        <dsp:cNvPr id="0" name=""/>
        <dsp:cNvSpPr/>
      </dsp:nvSpPr>
      <dsp:spPr>
        <a:xfrm>
          <a:off x="232177" y="602"/>
          <a:ext cx="2799743" cy="177783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1348A-5B9B-4C87-B645-7277ED9D7236}">
      <dsp:nvSpPr>
        <dsp:cNvPr id="0" name=""/>
        <dsp:cNvSpPr/>
      </dsp:nvSpPr>
      <dsp:spPr>
        <a:xfrm>
          <a:off x="543259" y="296131"/>
          <a:ext cx="2799743" cy="17778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6500" kern="1200" dirty="0"/>
            <a:t>Hoe?</a:t>
          </a:r>
          <a:endParaRPr lang="en-US" sz="6500" kern="1200" dirty="0"/>
        </a:p>
      </dsp:txBody>
      <dsp:txXfrm>
        <a:off x="595330" y="348202"/>
        <a:ext cx="2695601" cy="1673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C8921E-F7D1-1436-3EA3-5CF8A3E9E6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357D88C-0677-74E5-612C-4DB13B9C17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9C9FC49-F8E5-3888-8AC4-B013AA5E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EBAA-1DA3-45A4-B87E-9968CF724C0B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64BAE2F-483C-B012-BEBA-15A34C6A1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90DAFF6-8C0A-5228-FEB6-3E79DC608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5C8-9F01-4806-A04A-63280733BE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995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F19381-575D-C989-D7B7-9A4975923E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CD828D8-1F8D-BA2E-6BB2-C66129F02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C2DC1DD-110B-64BD-E655-90C1EE1BD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EBAA-1DA3-45A4-B87E-9968CF724C0B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EC09A6E-E036-641D-4A78-2802BEAFB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E33A7E0-0469-CD98-0E95-E79BDD483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5C8-9F01-4806-A04A-63280733BE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1771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1EDF1790-E991-4C44-5690-A7484CFA4C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E6705FCB-69D3-E6C7-3F6C-1C71F72CBE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36E7A53-9264-6094-69AF-C6060D061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EBAA-1DA3-45A4-B87E-9968CF724C0B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B75471E-3606-F8BA-9638-5E0375CB5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F62E32C-7452-2272-617C-0BED1B4AEF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5C8-9F01-4806-A04A-63280733BE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7046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91C4E7-494A-90F0-8682-37BE5FD4E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CD80B4-4828-B68C-D12A-A084293314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32419B95-A81B-A154-2A2D-E174DF493A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EBAA-1DA3-45A4-B87E-9968CF724C0B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5309D5B-62D2-7EFC-F4F8-FD5277028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3768964-17D4-FF63-A89C-97100D8B9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5C8-9F01-4806-A04A-63280733BE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6465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18AE0F7-6C19-3C03-06BC-543F21D1B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2D7FB1A-4672-C9D7-5121-1C6D7BF50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4E51408-FB6F-0C2B-DCB4-5C113A6F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EBAA-1DA3-45A4-B87E-9968CF724C0B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51B8CDB-FF03-AC0B-42A2-9DCBAE497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9D56BC3-D7C9-488D-958D-2F0D50DA7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5C8-9F01-4806-A04A-63280733BE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68238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9925CBA-0EAE-CCBB-D18F-B27E369045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019B630-7946-95D2-73D1-F20344DD3D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400995B-8873-E008-032F-1D7067D80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547BFB01-28CE-1177-049B-7E2849C78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EBAA-1DA3-45A4-B87E-9968CF724C0B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641ED11-FEFD-550F-F0C9-F705116F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E5B8A00-CA61-3F5C-F74F-A3A629BE7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5C8-9F01-4806-A04A-63280733BE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504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B493223-E96A-EC98-F907-14B2DC53A9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6310036-98D1-29A1-4BD4-4928664087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DC7EB93F-B426-62E9-74F5-5B1F9CC81E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C06A4414-3453-0289-24F8-D4669CAEAC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2820A230-D1A0-4132-18D1-1A0F0D2F54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9D1ED218-C9C7-238D-8057-49B6B4178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EBAA-1DA3-45A4-B87E-9968CF724C0B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15FA5433-4BFB-9B7A-4F83-D92757C70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240E9460-C993-A04B-5A07-399317169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5C8-9F01-4806-A04A-63280733BE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427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255B4E-C430-DC0B-FB5F-BDB388B677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F9F56E28-D2E3-9B34-BDCD-B4F052E65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EBAA-1DA3-45A4-B87E-9968CF724C0B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3C70E96-2B02-5F04-C6B4-DAF0842801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AA017BC5-AA13-BDC9-1A87-1053034B36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5C8-9F01-4806-A04A-63280733BE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84952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185EA175-FC60-EDB5-EC70-2B4DD01A0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EBAA-1DA3-45A4-B87E-9968CF724C0B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24CBE8D-8A63-6438-EBCC-C1408B109C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5C8147A-68D3-1D3A-2E41-CFE45D6C80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5C8-9F01-4806-A04A-63280733BE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4479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FF5CA1-6C3B-79BF-48E7-6815573B93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5A195ED-5BEA-5066-5756-68EAA39ABA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B7DD407-C744-4A31-B0D6-BA52904C43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5680FA4-F544-647B-ACC5-A617AFADF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EBAA-1DA3-45A4-B87E-9968CF724C0B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B2F830FD-BED2-3CA5-7811-8ACF0192E8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4F2C6AC-563E-CEC8-9E85-DF03BDABF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5C8-9F01-4806-A04A-63280733BE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6122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9416461-68F9-A8A1-6BD2-2400B2C1D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03D16D27-1962-4B3B-CEB3-1D41D5C608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913847D-61B2-D655-952F-CAB941D2C6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284BE54-2113-7D93-EFE7-F3D03767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B2EBAA-1DA3-45A4-B87E-9968CF724C0B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F900C01-C927-5DB0-DCCC-BF18271EE6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849D2DE-F9F4-2CF8-4FC8-8692110F8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845C8-9F01-4806-A04A-63280733BE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2940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3272DEFE-24BE-A4A6-636A-75E3AF044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6931469-819B-976F-DFBB-323EC9375A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940CAD32-BA7F-8D4F-42D6-91F026E3859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B2EBAA-1DA3-45A4-B87E-9968CF724C0B}" type="datetimeFigureOut">
              <a:rPr lang="nl-NL" smtClean="0"/>
              <a:t>5-2-2026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2918C71-23BB-33A3-ABDF-B89A6E2FEE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A48C37-2BF3-EEB9-1D4E-BF8412D8983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845C8-9F01-4806-A04A-63280733BE6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3113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diagramLayout" Target="../diagrams/layout4.xml"/><Relationship Id="rId7" Type="http://schemas.openxmlformats.org/officeDocument/2006/relationships/image" Target="../media/image3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10" Type="http://schemas.openxmlformats.org/officeDocument/2006/relationships/image" Target="../media/image36.png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37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10" Type="http://schemas.openxmlformats.org/officeDocument/2006/relationships/image" Target="../media/image40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jpeg"/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12" Type="http://schemas.openxmlformats.org/officeDocument/2006/relationships/image" Target="../media/image28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5" Type="http://schemas.openxmlformats.org/officeDocument/2006/relationships/image" Target="../media/image21.sv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5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Afbeelding 5" descr="Afbeelding met clipart, illustratie, Graphics, tekenfilm&#10;&#10;Automatisch gegenereerde beschrijving">
            <a:extLst>
              <a:ext uri="{FF2B5EF4-FFF2-40B4-BE49-F238E27FC236}">
                <a16:creationId xmlns:a16="http://schemas.microsoft.com/office/drawing/2014/main" id="{7136C6E3-1182-EC6C-6A56-FC4D637F9BC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40" b="2161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8E07A2E-6F0C-BFA4-2A67-0C2A2B6956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88617"/>
            <a:ext cx="9144000" cy="290051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LHBTQI+ </a:t>
            </a:r>
            <a:r>
              <a:rPr lang="en-US" dirty="0" err="1">
                <a:solidFill>
                  <a:srgbClr val="FFFFFF"/>
                </a:solidFill>
              </a:rPr>
              <a:t>inclusie</a:t>
            </a:r>
            <a:r>
              <a:rPr lang="en-US" dirty="0">
                <a:solidFill>
                  <a:srgbClr val="FFFFFF"/>
                </a:solidFill>
              </a:rPr>
              <a:t> in de </a:t>
            </a:r>
            <a:r>
              <a:rPr lang="en-US" dirty="0" err="1">
                <a:solidFill>
                  <a:srgbClr val="FFFFFF"/>
                </a:solidFill>
              </a:rPr>
              <a:t>biologieles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646335A-7598-968B-2860-6A9CE9932E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37243"/>
            <a:ext cx="9144000" cy="1098395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FFFF"/>
              </a:solidFill>
            </a:endParaRPr>
          </a:p>
          <a:p>
            <a:r>
              <a:rPr lang="en-US" sz="1400" dirty="0">
                <a:solidFill>
                  <a:srgbClr val="FFFFFF"/>
                </a:solidFill>
              </a:rPr>
              <a:t>30-01-2026</a:t>
            </a:r>
          </a:p>
          <a:p>
            <a:r>
              <a:rPr lang="en-US" sz="1400" dirty="0">
                <a:solidFill>
                  <a:srgbClr val="FFFFFF"/>
                </a:solidFill>
              </a:rPr>
              <a:t>Lucas Oldenburger (</a:t>
            </a:r>
            <a:r>
              <a:rPr lang="en-US" sz="1400" dirty="0" err="1">
                <a:solidFill>
                  <a:srgbClr val="FFFFFF"/>
                </a:solidFill>
              </a:rPr>
              <a:t>hij</a:t>
            </a:r>
            <a:r>
              <a:rPr lang="en-US" sz="1400" dirty="0">
                <a:solidFill>
                  <a:srgbClr val="FFFFFF"/>
                </a:solidFill>
              </a:rPr>
              <a:t>/hem)</a:t>
            </a:r>
          </a:p>
          <a:p>
            <a:pPr indent="-228600">
              <a:buFont typeface="Arial" panose="020B0604020202020204" pitchFamily="34" charset="0"/>
              <a:buChar char="•"/>
            </a:pP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301492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DCB5928-DC7D-4612-9922-441966E156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682C1161-1736-45EC-99B7-33F3CAE9D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84D4DDB8-B68F-45B0-9F62-C4279996F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662D4F2-AA37-4245-D768-814018F5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Inclusief taalgebruik in de biologieles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Afbeelding 4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3473AF35-0E1A-26B2-7B8E-224727D63F8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791" b="70829"/>
          <a:stretch>
            <a:fillRect/>
          </a:stretch>
        </p:blipFill>
        <p:spPr>
          <a:xfrm>
            <a:off x="5909072" y="2543228"/>
            <a:ext cx="5804947" cy="1467615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0D62567-1610-796C-2A0B-47870B6B5C87}"/>
              </a:ext>
            </a:extLst>
          </p:cNvPr>
          <p:cNvSpPr txBox="1"/>
          <p:nvPr/>
        </p:nvSpPr>
        <p:spPr>
          <a:xfrm>
            <a:off x="8581831" y="6488668"/>
            <a:ext cx="3610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GenderDoeboek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voor Scholen</a:t>
            </a:r>
          </a:p>
        </p:txBody>
      </p:sp>
    </p:spTree>
    <p:extLst>
      <p:ext uri="{BB962C8B-B14F-4D97-AF65-F5344CB8AC3E}">
        <p14:creationId xmlns:p14="http://schemas.microsoft.com/office/powerpoint/2010/main" val="366911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FAB26-3F3F-C81C-591E-A658C8864C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66D9FEC-1589-F71E-29BC-709683FDB9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956224B9-94B2-2049-5C9C-70ECF8FAE6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59047" cy="6858000"/>
          </a:xfrm>
          <a:custGeom>
            <a:avLst/>
            <a:gdLst>
              <a:gd name="connsiteX0" fmla="*/ 0 w 4959047"/>
              <a:gd name="connsiteY0" fmla="*/ 0 h 6858000"/>
              <a:gd name="connsiteX1" fmla="*/ 4110127 w 4959047"/>
              <a:gd name="connsiteY1" fmla="*/ 0 h 6858000"/>
              <a:gd name="connsiteX2" fmla="*/ 4179024 w 4959047"/>
              <a:gd name="connsiteY2" fmla="*/ 123368 h 6858000"/>
              <a:gd name="connsiteX3" fmla="*/ 4959047 w 4959047"/>
              <a:gd name="connsiteY3" fmla="*/ 3429000 h 6858000"/>
              <a:gd name="connsiteX4" fmla="*/ 4179024 w 4959047"/>
              <a:gd name="connsiteY4" fmla="*/ 6734633 h 6858000"/>
              <a:gd name="connsiteX5" fmla="*/ 4110127 w 4959047"/>
              <a:gd name="connsiteY5" fmla="*/ 6858000 h 6858000"/>
              <a:gd name="connsiteX6" fmla="*/ 0 w 495904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59047" h="6858000">
                <a:moveTo>
                  <a:pt x="0" y="0"/>
                </a:moveTo>
                <a:lnTo>
                  <a:pt x="4110127" y="0"/>
                </a:lnTo>
                <a:lnTo>
                  <a:pt x="4179024" y="123368"/>
                </a:lnTo>
                <a:cubicBezTo>
                  <a:pt x="4668929" y="1045156"/>
                  <a:pt x="4959047" y="2189404"/>
                  <a:pt x="4959047" y="3429000"/>
                </a:cubicBezTo>
                <a:cubicBezTo>
                  <a:pt x="4959047" y="4668597"/>
                  <a:pt x="4668929" y="5812845"/>
                  <a:pt x="4179024" y="6734633"/>
                </a:cubicBezTo>
                <a:lnTo>
                  <a:pt x="4110127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6E6E6"/>
            </a:solidFill>
          </a:ln>
          <a:effectLst>
            <a:outerShdw blurRad="76200" dist="38100" algn="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3DBF79B-345A-8C07-39FF-4E2C8F9C73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948887" cy="6858000"/>
          </a:xfrm>
          <a:custGeom>
            <a:avLst/>
            <a:gdLst>
              <a:gd name="connsiteX0" fmla="*/ 0 w 4948887"/>
              <a:gd name="connsiteY0" fmla="*/ 0 h 6858000"/>
              <a:gd name="connsiteX1" fmla="*/ 4099967 w 4948887"/>
              <a:gd name="connsiteY1" fmla="*/ 0 h 6858000"/>
              <a:gd name="connsiteX2" fmla="*/ 4168864 w 4948887"/>
              <a:gd name="connsiteY2" fmla="*/ 123368 h 6858000"/>
              <a:gd name="connsiteX3" fmla="*/ 4948887 w 4948887"/>
              <a:gd name="connsiteY3" fmla="*/ 3429000 h 6858000"/>
              <a:gd name="connsiteX4" fmla="*/ 4168864 w 4948887"/>
              <a:gd name="connsiteY4" fmla="*/ 6734633 h 6858000"/>
              <a:gd name="connsiteX5" fmla="*/ 4099967 w 4948887"/>
              <a:gd name="connsiteY5" fmla="*/ 6858000 h 6858000"/>
              <a:gd name="connsiteX6" fmla="*/ 0 w 494888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48887" h="6858000">
                <a:moveTo>
                  <a:pt x="0" y="0"/>
                </a:moveTo>
                <a:lnTo>
                  <a:pt x="4099967" y="0"/>
                </a:lnTo>
                <a:lnTo>
                  <a:pt x="4168864" y="123368"/>
                </a:lnTo>
                <a:cubicBezTo>
                  <a:pt x="4658769" y="1045156"/>
                  <a:pt x="4948887" y="2189404"/>
                  <a:pt x="4948887" y="3429000"/>
                </a:cubicBezTo>
                <a:cubicBezTo>
                  <a:pt x="4948887" y="4668597"/>
                  <a:pt x="4658769" y="5812845"/>
                  <a:pt x="4168864" y="6734633"/>
                </a:cubicBezTo>
                <a:lnTo>
                  <a:pt x="4099967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9A54D19-FA8D-B9D6-BDCB-B534B25AF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1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Inclusief taalgebruik in de biologieles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EE9ECC2-7FBC-318B-0CD8-84D334236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C498B87-35F9-C548-4587-265466591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Afbeelding 3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42B57A3C-6737-D85A-522F-64FDE9F630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6004" y="482319"/>
            <a:ext cx="4626175" cy="2719508"/>
          </a:xfrm>
          <a:prstGeom prst="rect">
            <a:avLst/>
          </a:prstGeom>
        </p:spPr>
      </p:pic>
      <p:pic>
        <p:nvPicPr>
          <p:cNvPr id="7" name="Afbeelding 6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76AED95F-4EB4-59A7-D411-2F81037BC0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96004" y="3429000"/>
            <a:ext cx="4201111" cy="2934109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C1EFC3C9-5D22-8142-519F-315E76233DA8}"/>
              </a:ext>
            </a:extLst>
          </p:cNvPr>
          <p:cNvSpPr txBox="1"/>
          <p:nvPr/>
        </p:nvSpPr>
        <p:spPr>
          <a:xfrm>
            <a:off x="8581831" y="6488668"/>
            <a:ext cx="3610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 err="1">
                <a:solidFill>
                  <a:schemeClr val="bg2">
                    <a:lumMod val="75000"/>
                  </a:schemeClr>
                </a:solidFill>
              </a:rPr>
              <a:t>GenderDoeboek</a:t>
            </a:r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 voor Scholen</a:t>
            </a:r>
          </a:p>
        </p:txBody>
      </p:sp>
    </p:spTree>
    <p:extLst>
      <p:ext uri="{BB962C8B-B14F-4D97-AF65-F5344CB8AC3E}">
        <p14:creationId xmlns:p14="http://schemas.microsoft.com/office/powerpoint/2010/main" val="1772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C09C5-F667-FFED-2E25-9B12324C15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1DE04CF-1279-DB69-7B12-4AB28CE1DE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Biologieles over LHBTQI+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783F1E7-F5B5-F91E-AA8A-F9E8EA2C80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91980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00408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C6691D-2D7B-1163-3789-E70357D95C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141BD6-3F8F-7C05-5197-DF6724AC7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Biologieles over LHBTQI+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E3FC16CD-4267-F988-78ED-74EFC95D444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2551711"/>
              </p:ext>
            </p:extLst>
          </p:nvPr>
        </p:nvGraphicFramePr>
        <p:xfrm>
          <a:off x="651588" y="2609397"/>
          <a:ext cx="3575180" cy="2074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4" name="Picture 2" descr="Biologie voor jou 4B havo">
            <a:extLst>
              <a:ext uri="{FF2B5EF4-FFF2-40B4-BE49-F238E27FC236}">
                <a16:creationId xmlns:a16="http://schemas.microsoft.com/office/drawing/2014/main" id="{6A926475-9A45-7331-D7E3-E7A3FEFDEC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730" y="1549805"/>
            <a:ext cx="3372647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76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1461EA-3B6F-E687-1E0C-D53244C833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F5E212-49FA-52E4-F0E7-9982267C4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Biologieles over LHBTQI+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8A6C2BE2-C66C-270C-690F-8C6E0CF82B6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1588" y="2609397"/>
          <a:ext cx="3575180" cy="2074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Afbeelding 8" descr="Afbeelding met tekst, schermopname, Lettertype, Elektrisch blauw&#10;&#10;Door AI gegenereerde inhoud is mogelijk onjuist.">
            <a:extLst>
              <a:ext uri="{FF2B5EF4-FFF2-40B4-BE49-F238E27FC236}">
                <a16:creationId xmlns:a16="http://schemas.microsoft.com/office/drawing/2014/main" id="{338FC266-F71F-9C37-FBBE-B5F16F567A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5770" y="1516690"/>
            <a:ext cx="5449060" cy="1362265"/>
          </a:xfrm>
          <a:prstGeom prst="rect">
            <a:avLst/>
          </a:prstGeom>
        </p:spPr>
      </p:pic>
      <p:pic>
        <p:nvPicPr>
          <p:cNvPr id="11" name="Afbeelding 10" descr="Afbeelding met tekst, schermopname, Lettertype, violet&#10;&#10;Door AI gegenereerde inhoud is mogelijk onjuist.">
            <a:extLst>
              <a:ext uri="{FF2B5EF4-FFF2-40B4-BE49-F238E27FC236}">
                <a16:creationId xmlns:a16="http://schemas.microsoft.com/office/drawing/2014/main" id="{754C4D13-E7D9-56C5-E5A2-D472122171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55664" y="3121650"/>
            <a:ext cx="6249272" cy="1562318"/>
          </a:xfrm>
          <a:prstGeom prst="rect">
            <a:avLst/>
          </a:prstGeom>
        </p:spPr>
      </p:pic>
      <p:pic>
        <p:nvPicPr>
          <p:cNvPr id="13" name="Afbeelding 12" descr="Afbeelding met tekst, Lettertype, schermopname, violet&#10;&#10;Door AI gegenereerde inhoud is mogelijk onjuist.">
            <a:extLst>
              <a:ext uri="{FF2B5EF4-FFF2-40B4-BE49-F238E27FC236}">
                <a16:creationId xmlns:a16="http://schemas.microsoft.com/office/drawing/2014/main" id="{4C867CFA-6C7D-EC9D-947D-071C89E9A9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5664" y="5193167"/>
            <a:ext cx="4399825" cy="1174187"/>
          </a:xfrm>
          <a:prstGeom prst="rect">
            <a:avLst/>
          </a:prstGeom>
        </p:spPr>
      </p:pic>
      <p:pic>
        <p:nvPicPr>
          <p:cNvPr id="4" name="Afbeelding 3" descr="Afbeelding met paard, clipart, illustratie, ontwerp&#10;&#10;Door AI gegenereerde inhoud is mogelijk onjuist.">
            <a:extLst>
              <a:ext uri="{FF2B5EF4-FFF2-40B4-BE49-F238E27FC236}">
                <a16:creationId xmlns:a16="http://schemas.microsoft.com/office/drawing/2014/main" id="{703FB26E-5B68-1408-6136-FA085A63EAD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227208" y="4882375"/>
            <a:ext cx="2755243" cy="1795770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389996B4-85C9-C8D9-BF04-031F64DEBB66}"/>
              </a:ext>
            </a:extLst>
          </p:cNvPr>
          <p:cNvSpPr txBox="1"/>
          <p:nvPr/>
        </p:nvSpPr>
        <p:spPr>
          <a:xfrm>
            <a:off x="8581831" y="6488668"/>
            <a:ext cx="3610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https://onderwijs.coc.nl/kennisbieb/</a:t>
            </a:r>
          </a:p>
        </p:txBody>
      </p:sp>
    </p:spTree>
    <p:extLst>
      <p:ext uri="{BB962C8B-B14F-4D97-AF65-F5344CB8AC3E}">
        <p14:creationId xmlns:p14="http://schemas.microsoft.com/office/powerpoint/2010/main" val="16056179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2A7F3-8F7B-0296-647E-1A67649A87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9CF3EFF-CB52-298C-17B3-67C196D55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Biologieles over LHBTQI+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111B98C2-4F41-9432-E13C-4DA348846B3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51588" y="2609397"/>
          <a:ext cx="3575180" cy="2074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Afbeelding 3" descr="Afbeelding met tekst, Lettertype, schermopname, Elektrisch blauw&#10;&#10;Door AI gegenereerde inhoud is mogelijk onjuist.">
            <a:extLst>
              <a:ext uri="{FF2B5EF4-FFF2-40B4-BE49-F238E27FC236}">
                <a16:creationId xmlns:a16="http://schemas.microsoft.com/office/drawing/2014/main" id="{550479AD-0C21-096F-E2C0-6EB5C179923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4762" y="5019137"/>
            <a:ext cx="3982006" cy="1562318"/>
          </a:xfrm>
          <a:prstGeom prst="rect">
            <a:avLst/>
          </a:prstGeom>
        </p:spPr>
      </p:pic>
      <p:pic>
        <p:nvPicPr>
          <p:cNvPr id="7" name="Afbeelding 6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F2B69546-CDA8-09F3-594A-A73205F2944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8011" y="2582176"/>
            <a:ext cx="4515788" cy="2445451"/>
          </a:xfrm>
          <a:prstGeom prst="rect">
            <a:avLst/>
          </a:prstGeom>
        </p:spPr>
      </p:pic>
      <p:pic>
        <p:nvPicPr>
          <p:cNvPr id="10" name="Afbeelding 9" descr="Afbeelding met tekst, schermopname, Lettertype, violet&#10;&#10;Door AI gegenereerde inhoud is mogelijk onjuist.">
            <a:extLst>
              <a:ext uri="{FF2B5EF4-FFF2-40B4-BE49-F238E27FC236}">
                <a16:creationId xmlns:a16="http://schemas.microsoft.com/office/drawing/2014/main" id="{DFC53E87-5316-0AB8-151F-76044B0461F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26768" y="5185848"/>
            <a:ext cx="5820587" cy="1228896"/>
          </a:xfrm>
          <a:prstGeom prst="rect">
            <a:avLst/>
          </a:prstGeom>
        </p:spPr>
      </p:pic>
      <p:pic>
        <p:nvPicPr>
          <p:cNvPr id="14" name="Afbeelding 13" descr="Afbeelding met tekst, schermopname, Lettertype&#10;&#10;Door AI gegenereerde inhoud is mogelijk onjuist.">
            <a:extLst>
              <a:ext uri="{FF2B5EF4-FFF2-40B4-BE49-F238E27FC236}">
                <a16:creationId xmlns:a16="http://schemas.microsoft.com/office/drawing/2014/main" id="{7927D39A-0EF1-9CC7-459E-D127DA0A7D9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38011" y="173139"/>
            <a:ext cx="4515789" cy="2250817"/>
          </a:xfrm>
          <a:prstGeom prst="rect">
            <a:avLst/>
          </a:prstGeom>
        </p:spPr>
      </p:pic>
      <p:sp>
        <p:nvSpPr>
          <p:cNvPr id="16" name="Tekstvak 15">
            <a:extLst>
              <a:ext uri="{FF2B5EF4-FFF2-40B4-BE49-F238E27FC236}">
                <a16:creationId xmlns:a16="http://schemas.microsoft.com/office/drawing/2014/main" id="{1FEB4F2F-C3DD-0142-91B6-4BF35FB4EB87}"/>
              </a:ext>
            </a:extLst>
          </p:cNvPr>
          <p:cNvSpPr txBox="1"/>
          <p:nvPr/>
        </p:nvSpPr>
        <p:spPr>
          <a:xfrm>
            <a:off x="8581831" y="6488668"/>
            <a:ext cx="3610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>
                <a:solidFill>
                  <a:schemeClr val="bg2">
                    <a:lumMod val="75000"/>
                  </a:schemeClr>
                </a:solidFill>
              </a:rPr>
              <a:t>https://onderwijs.coc.nl/kennisbieb/</a:t>
            </a:r>
          </a:p>
        </p:txBody>
      </p:sp>
    </p:spTree>
    <p:extLst>
      <p:ext uri="{BB962C8B-B14F-4D97-AF65-F5344CB8AC3E}">
        <p14:creationId xmlns:p14="http://schemas.microsoft.com/office/powerpoint/2010/main" val="33150733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Slide Background Fill">
            <a:extLst>
              <a:ext uri="{FF2B5EF4-FFF2-40B4-BE49-F238E27FC236}">
                <a16:creationId xmlns:a16="http://schemas.microsoft.com/office/drawing/2014/main" id="{03AF1C04-3FEF-41BD-BB84-2F263765BE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DD5E267-EB6F-47DF-ABEF-2C1BED44DA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848" y="0"/>
            <a:ext cx="12188949" cy="6858000"/>
            <a:chOff x="-2848" y="0"/>
            <a:chExt cx="12188949" cy="6858000"/>
          </a:xfrm>
        </p:grpSpPr>
        <p:sp>
          <p:nvSpPr>
            <p:cNvPr id="18" name="Color Cover">
              <a:extLst>
                <a:ext uri="{FF2B5EF4-FFF2-40B4-BE49-F238E27FC236}">
                  <a16:creationId xmlns:a16="http://schemas.microsoft.com/office/drawing/2014/main" id="{4BA86AA3-0623-4268-861E-ADA01A7C07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5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olor Cover">
              <a:extLst>
                <a:ext uri="{FF2B5EF4-FFF2-40B4-BE49-F238E27FC236}">
                  <a16:creationId xmlns:a16="http://schemas.microsoft.com/office/drawing/2014/main" id="{72692EF2-4C1F-4ED7-9C00-6CF92783E2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848" y="0"/>
              <a:ext cx="12188949" cy="6858000"/>
            </a:xfrm>
            <a:prstGeom prst="rect">
              <a:avLst/>
            </a:prstGeom>
            <a:solidFill>
              <a:schemeClr val="accent6">
                <a:alpha val="1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20">
            <a:extLst>
              <a:ext uri="{FF2B5EF4-FFF2-40B4-BE49-F238E27FC236}">
                <a16:creationId xmlns:a16="http://schemas.microsoft.com/office/drawing/2014/main" id="{66828D02-A05D-412B-9F20-B68E970B9F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279" y="598259"/>
            <a:ext cx="10889442" cy="5680742"/>
            <a:chOff x="651279" y="598259"/>
            <a:chExt cx="10889442" cy="5680742"/>
          </a:xfrm>
        </p:grpSpPr>
        <p:sp>
          <p:nvSpPr>
            <p:cNvPr id="33" name="Color">
              <a:extLst>
                <a:ext uri="{FF2B5EF4-FFF2-40B4-BE49-F238E27FC236}">
                  <a16:creationId xmlns:a16="http://schemas.microsoft.com/office/drawing/2014/main" id="{A1A8E50E-11DE-480E-A93B-F503760BCC7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Color">
              <a:extLst>
                <a:ext uri="{FF2B5EF4-FFF2-40B4-BE49-F238E27FC236}">
                  <a16:creationId xmlns:a16="http://schemas.microsoft.com/office/drawing/2014/main" id="{D2E2EE99-89A4-435B-B61A-3C8B5B2B2D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7" name="Graphic 6" descr="Vragen">
            <a:extLst>
              <a:ext uri="{FF2B5EF4-FFF2-40B4-BE49-F238E27FC236}">
                <a16:creationId xmlns:a16="http://schemas.microsoft.com/office/drawing/2014/main" id="{82B4133D-6915-82F9-E652-A93FD2997C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77026" y="1131373"/>
            <a:ext cx="4571936" cy="4571936"/>
          </a:xfrm>
          <a:prstGeom prst="rect">
            <a:avLst/>
          </a:prstGeom>
        </p:spPr>
      </p:pic>
      <p:grpSp>
        <p:nvGrpSpPr>
          <p:cNvPr id="25" name="Group 24">
            <a:extLst>
              <a:ext uri="{FF2B5EF4-FFF2-40B4-BE49-F238E27FC236}">
                <a16:creationId xmlns:a16="http://schemas.microsoft.com/office/drawing/2014/main" id="{E27AF472-EAE3-4572-AB69-B92BD10DB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BF4DB9D2-6215-420C-874C-82EADF8C6C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1F003139-C97C-44FA-B139-32E4DFDCE9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CE4DD6E-8CEA-45EE-B630-DBC22144D8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A4372F7F-AA3C-470B-AA61-7C35B7722C9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4B605BF-D199-43DD-9328-E99F2ADFC6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E5D42A77-7336-4A35-8922-8098A16AA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7401EE7D-B85D-4C10-AB8C-71884EFB11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el 1">
            <a:extLst>
              <a:ext uri="{FF2B5EF4-FFF2-40B4-BE49-F238E27FC236}">
                <a16:creationId xmlns:a16="http://schemas.microsoft.com/office/drawing/2014/main" id="{B1B1AFF1-74C3-7262-EA36-C7FCBC17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14985" y="819015"/>
            <a:ext cx="5501548" cy="23533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Hoe zou jij dit aanpakken?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ECC47E4-4B64-132F-2373-B4C24EDB3F3A}"/>
              </a:ext>
            </a:extLst>
          </p:cNvPr>
          <p:cNvSpPr txBox="1"/>
          <p:nvPr/>
        </p:nvSpPr>
        <p:spPr>
          <a:xfrm>
            <a:off x="1014985" y="3172377"/>
            <a:ext cx="5501548" cy="284329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Inclusief</a:t>
            </a:r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nl-NL" sz="2000" dirty="0">
                <a:solidFill>
                  <a:schemeClr val="bg1"/>
                </a:solidFill>
              </a:rPr>
              <a:t>taalgebruik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Aanspreken klas of groepje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Praten over genderidentiteit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Seksuele voorlichting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LHBTQI+ uitleggen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Hoe bespreek je LHBQTI+?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 err="1">
                <a:solidFill>
                  <a:schemeClr val="bg1"/>
                </a:solidFill>
              </a:rPr>
              <a:t>BvJ</a:t>
            </a:r>
            <a:r>
              <a:rPr lang="nl-NL" sz="2000" dirty="0">
                <a:solidFill>
                  <a:schemeClr val="bg1"/>
                </a:solidFill>
              </a:rPr>
              <a:t> hormonen of seksuele voorlichting</a:t>
            </a:r>
          </a:p>
          <a:p>
            <a:pPr marL="742950" lvl="1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nl-NL" sz="2000" dirty="0">
                <a:solidFill>
                  <a:schemeClr val="bg1"/>
                </a:solidFill>
              </a:rPr>
              <a:t>Lesbrieven</a:t>
            </a:r>
          </a:p>
        </p:txBody>
      </p:sp>
    </p:spTree>
    <p:extLst>
      <p:ext uri="{BB962C8B-B14F-4D97-AF65-F5344CB8AC3E}">
        <p14:creationId xmlns:p14="http://schemas.microsoft.com/office/powerpoint/2010/main" val="3045728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2B6F165-1582-64E8-E8AA-D2B1C6715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Toiletten</a:t>
            </a:r>
            <a:endParaRPr lang="en-US" sz="66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10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Afbeelding met tekst&#10;&#10;Automatisch gegenereerde beschrijving">
            <a:extLst>
              <a:ext uri="{FF2B5EF4-FFF2-40B4-BE49-F238E27FC236}">
                <a16:creationId xmlns:a16="http://schemas.microsoft.com/office/drawing/2014/main" id="{916046C6-C1B7-76A9-7398-21BF4638EA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4296" y="709803"/>
            <a:ext cx="7214616" cy="5410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9F901893-2999-9167-1F9E-1EBFCF90BEBA}"/>
              </a:ext>
            </a:extLst>
          </p:cNvPr>
          <p:cNvSpPr txBox="1"/>
          <p:nvPr/>
        </p:nvSpPr>
        <p:spPr>
          <a:xfrm>
            <a:off x="638882" y="4900474"/>
            <a:ext cx="22374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Prullenbakken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308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3363022-C969-41E9-8EB2-E4C94908C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1695" cy="68520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0">
            <a:extLst>
              <a:ext uri="{FF2B5EF4-FFF2-40B4-BE49-F238E27FC236}">
                <a16:creationId xmlns:a16="http://schemas.microsoft.com/office/drawing/2014/main" id="{8D1AD6B3-BE88-4CEB-BA17-790657CC47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448F390-5571-FA62-673A-6C06D8511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90662" y="4267832"/>
            <a:ext cx="4805996" cy="129711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sz="400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Schoolbeleid</a:t>
            </a:r>
          </a:p>
        </p:txBody>
      </p:sp>
      <p:pic>
        <p:nvPicPr>
          <p:cNvPr id="18" name="Graphic 5" descr="School">
            <a:extLst>
              <a:ext uri="{FF2B5EF4-FFF2-40B4-BE49-F238E27FC236}">
                <a16:creationId xmlns:a16="http://schemas.microsoft.com/office/drawing/2014/main" id="{77A74EA7-C3D0-BC5C-0CAB-FF7F4EC67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40470" y="1815320"/>
            <a:ext cx="4141760" cy="4141760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89D1390B-7E13-4B4F-9CB2-391063412E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253" y="-5977"/>
            <a:ext cx="6238675" cy="6863979"/>
            <a:chOff x="305" y="-5977"/>
            <a:chExt cx="6238675" cy="6863979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E720206-AA49-4786-A932-A2650DE09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34854"/>
              <a:ext cx="6028697" cy="6817170"/>
            </a:xfrm>
            <a:custGeom>
              <a:avLst/>
              <a:gdLst>
                <a:gd name="connsiteX0" fmla="*/ 6028697 w 6028697"/>
                <a:gd name="connsiteY0" fmla="*/ 6155323 h 6817170"/>
                <a:gd name="connsiteX1" fmla="*/ 6028697 w 6028697"/>
                <a:gd name="connsiteY1" fmla="*/ 6817170 h 6817170"/>
                <a:gd name="connsiteX2" fmla="*/ 5157862 w 6028697"/>
                <a:gd name="connsiteY2" fmla="*/ 6817170 h 6817170"/>
                <a:gd name="connsiteX3" fmla="*/ 5347156 w 6028697"/>
                <a:gd name="connsiteY3" fmla="*/ 6687553 h 6817170"/>
                <a:gd name="connsiteX4" fmla="*/ 5487470 w 6028697"/>
                <a:gd name="connsiteY4" fmla="*/ 6581714 h 6817170"/>
                <a:gd name="connsiteX5" fmla="*/ 5627642 w 6028697"/>
                <a:gd name="connsiteY5" fmla="*/ 6472328 h 6817170"/>
                <a:gd name="connsiteX6" fmla="*/ 5911392 w 6028697"/>
                <a:gd name="connsiteY6" fmla="*/ 6245328 h 6817170"/>
                <a:gd name="connsiteX7" fmla="*/ 4481066 w 6028697"/>
                <a:gd name="connsiteY7" fmla="*/ 478 h 6817170"/>
                <a:gd name="connsiteX8" fmla="*/ 4672258 w 6028697"/>
                <a:gd name="connsiteY8" fmla="*/ 7519 h 6817170"/>
                <a:gd name="connsiteX9" fmla="*/ 5429869 w 6028697"/>
                <a:gd name="connsiteY9" fmla="*/ 125134 h 6817170"/>
                <a:gd name="connsiteX10" fmla="*/ 5976319 w 6028697"/>
                <a:gd name="connsiteY10" fmla="*/ 314893 h 6817170"/>
                <a:gd name="connsiteX11" fmla="*/ 6028697 w 6028697"/>
                <a:gd name="connsiteY11" fmla="*/ 339901 h 6817170"/>
                <a:gd name="connsiteX12" fmla="*/ 6028697 w 6028697"/>
                <a:gd name="connsiteY12" fmla="*/ 732458 h 6817170"/>
                <a:gd name="connsiteX13" fmla="*/ 5990985 w 6028697"/>
                <a:gd name="connsiteY13" fmla="*/ 712211 h 6817170"/>
                <a:gd name="connsiteX14" fmla="*/ 5341339 w 6028697"/>
                <a:gd name="connsiteY14" fmla="*/ 475281 h 6817170"/>
                <a:gd name="connsiteX15" fmla="*/ 4651969 w 6028697"/>
                <a:gd name="connsiteY15" fmla="*/ 377104 h 6817170"/>
                <a:gd name="connsiteX16" fmla="*/ 3953093 w 6028697"/>
                <a:gd name="connsiteY16" fmla="*/ 402498 h 6817170"/>
                <a:gd name="connsiteX17" fmla="*/ 3267413 w 6028697"/>
                <a:gd name="connsiteY17" fmla="*/ 546643 h 6817170"/>
                <a:gd name="connsiteX18" fmla="*/ 1439498 w 6028697"/>
                <a:gd name="connsiteY18" fmla="*/ 1568141 h 6817170"/>
                <a:gd name="connsiteX19" fmla="*/ 960671 w 6028697"/>
                <a:gd name="connsiteY19" fmla="*/ 2082013 h 6817170"/>
                <a:gd name="connsiteX20" fmla="*/ 581866 w 6028697"/>
                <a:gd name="connsiteY20" fmla="*/ 2672638 h 6817170"/>
                <a:gd name="connsiteX21" fmla="*/ 324789 w 6028697"/>
                <a:gd name="connsiteY21" fmla="*/ 3325262 h 6817170"/>
                <a:gd name="connsiteX22" fmla="*/ 231151 w 6028697"/>
                <a:gd name="connsiteY22" fmla="*/ 4022292 h 6817170"/>
                <a:gd name="connsiteX23" fmla="*/ 270592 w 6028697"/>
                <a:gd name="connsiteY23" fmla="*/ 4362792 h 6817170"/>
                <a:gd name="connsiteX24" fmla="*/ 387213 w 6028697"/>
                <a:gd name="connsiteY24" fmla="*/ 4681585 h 6817170"/>
                <a:gd name="connsiteX25" fmla="*/ 468507 w 6028697"/>
                <a:gd name="connsiteY25" fmla="*/ 4831546 h 6817170"/>
                <a:gd name="connsiteX26" fmla="*/ 561862 w 6028697"/>
                <a:gd name="connsiteY26" fmla="*/ 4976826 h 6817170"/>
                <a:gd name="connsiteX27" fmla="*/ 777511 w 6028697"/>
                <a:gd name="connsiteY27" fmla="*/ 5257597 h 6817170"/>
                <a:gd name="connsiteX28" fmla="*/ 1010895 w 6028697"/>
                <a:gd name="connsiteY28" fmla="*/ 5540494 h 6817170"/>
                <a:gd name="connsiteX29" fmla="*/ 1126948 w 6028697"/>
                <a:gd name="connsiteY29" fmla="*/ 5688186 h 6817170"/>
                <a:gd name="connsiteX30" fmla="*/ 1182706 w 6028697"/>
                <a:gd name="connsiteY30" fmla="*/ 5760543 h 6817170"/>
                <a:gd name="connsiteX31" fmla="*/ 1237327 w 6028697"/>
                <a:gd name="connsiteY31" fmla="*/ 5830060 h 6817170"/>
                <a:gd name="connsiteX32" fmla="*/ 1706649 w 6028697"/>
                <a:gd name="connsiteY32" fmla="*/ 6342797 h 6817170"/>
                <a:gd name="connsiteX33" fmla="*/ 1956207 w 6028697"/>
                <a:gd name="connsiteY33" fmla="*/ 6573484 h 6817170"/>
                <a:gd name="connsiteX34" fmla="*/ 2217681 w 6028697"/>
                <a:gd name="connsiteY34" fmla="*/ 6786297 h 6817170"/>
                <a:gd name="connsiteX35" fmla="*/ 2260820 w 6028697"/>
                <a:gd name="connsiteY35" fmla="*/ 6817170 h 6817170"/>
                <a:gd name="connsiteX36" fmla="*/ 1429497 w 6028697"/>
                <a:gd name="connsiteY36" fmla="*/ 6817170 h 6817170"/>
                <a:gd name="connsiteX37" fmla="*/ 1327275 w 6028697"/>
                <a:gd name="connsiteY37" fmla="*/ 6713800 h 6817170"/>
                <a:gd name="connsiteX38" fmla="*/ 1080556 w 6028697"/>
                <a:gd name="connsiteY38" fmla="*/ 6414443 h 6817170"/>
                <a:gd name="connsiteX39" fmla="*/ 865189 w 6028697"/>
                <a:gd name="connsiteY39" fmla="*/ 6097496 h 6817170"/>
                <a:gd name="connsiteX40" fmla="*/ 814823 w 6028697"/>
                <a:gd name="connsiteY40" fmla="*/ 6016911 h 6817170"/>
                <a:gd name="connsiteX41" fmla="*/ 766729 w 6028697"/>
                <a:gd name="connsiteY41" fmla="*/ 5938453 h 6817170"/>
                <a:gd name="connsiteX42" fmla="*/ 671672 w 6028697"/>
                <a:gd name="connsiteY42" fmla="*/ 5786648 h 6817170"/>
                <a:gd name="connsiteX43" fmla="*/ 474608 w 6028697"/>
                <a:gd name="connsiteY43" fmla="*/ 5474664 h 6817170"/>
                <a:gd name="connsiteX44" fmla="*/ 282652 w 6028697"/>
                <a:gd name="connsiteY44" fmla="*/ 5146508 h 6817170"/>
                <a:gd name="connsiteX45" fmla="*/ 196108 w 6028697"/>
                <a:gd name="connsiteY45" fmla="*/ 4972712 h 6817170"/>
                <a:gd name="connsiteX46" fmla="*/ 122474 w 6028697"/>
                <a:gd name="connsiteY46" fmla="*/ 4791821 h 6817170"/>
                <a:gd name="connsiteX47" fmla="*/ 65724 w 6028697"/>
                <a:gd name="connsiteY47" fmla="*/ 4603129 h 6817170"/>
                <a:gd name="connsiteX48" fmla="*/ 44727 w 6028697"/>
                <a:gd name="connsiteY48" fmla="*/ 4506937 h 6817170"/>
                <a:gd name="connsiteX49" fmla="*/ 35505 w 6028697"/>
                <a:gd name="connsiteY49" fmla="*/ 4458699 h 6817170"/>
                <a:gd name="connsiteX50" fmla="*/ 27845 w 6028697"/>
                <a:gd name="connsiteY50" fmla="*/ 4410320 h 6817170"/>
                <a:gd name="connsiteX51" fmla="*/ 37 w 6028697"/>
                <a:gd name="connsiteY51" fmla="*/ 4022292 h 6817170"/>
                <a:gd name="connsiteX52" fmla="*/ 78777 w 6028697"/>
                <a:gd name="connsiteY52" fmla="*/ 3267236 h 6817170"/>
                <a:gd name="connsiteX53" fmla="*/ 315424 w 6028697"/>
                <a:gd name="connsiteY53" fmla="*/ 2543673 h 6817170"/>
                <a:gd name="connsiteX54" fmla="*/ 1202710 w 6028697"/>
                <a:gd name="connsiteY54" fmla="*/ 1314895 h 6817170"/>
                <a:gd name="connsiteX55" fmla="*/ 1791065 w 6028697"/>
                <a:gd name="connsiteY55" fmla="*/ 833514 h 6817170"/>
                <a:gd name="connsiteX56" fmla="*/ 3908404 w 6028697"/>
                <a:gd name="connsiteY56" fmla="*/ 29794 h 6817170"/>
                <a:gd name="connsiteX57" fmla="*/ 4481066 w 6028697"/>
                <a:gd name="connsiteY57" fmla="*/ 478 h 6817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6028697" h="6817170">
                  <a:moveTo>
                    <a:pt x="6028697" y="6155323"/>
                  </a:moveTo>
                  <a:lnTo>
                    <a:pt x="6028697" y="6817170"/>
                  </a:lnTo>
                  <a:lnTo>
                    <a:pt x="5157862" y="6817170"/>
                  </a:lnTo>
                  <a:lnTo>
                    <a:pt x="5347156" y="6687553"/>
                  </a:lnTo>
                  <a:cubicBezTo>
                    <a:pt x="5394117" y="6653219"/>
                    <a:pt x="5440793" y="6617608"/>
                    <a:pt x="5487470" y="6581714"/>
                  </a:cubicBezTo>
                  <a:cubicBezTo>
                    <a:pt x="5534147" y="6545820"/>
                    <a:pt x="5580966" y="6509358"/>
                    <a:pt x="5627642" y="6472328"/>
                  </a:cubicBezTo>
                  <a:lnTo>
                    <a:pt x="5911392" y="6245328"/>
                  </a:lnTo>
                  <a:close/>
                  <a:moveTo>
                    <a:pt x="4481066" y="478"/>
                  </a:moveTo>
                  <a:cubicBezTo>
                    <a:pt x="4544817" y="1422"/>
                    <a:pt x="4608563" y="3769"/>
                    <a:pt x="4672258" y="7519"/>
                  </a:cubicBezTo>
                  <a:cubicBezTo>
                    <a:pt x="4927973" y="22364"/>
                    <a:pt x="5181687" y="61751"/>
                    <a:pt x="5429869" y="125134"/>
                  </a:cubicBezTo>
                  <a:cubicBezTo>
                    <a:pt x="5617090" y="173104"/>
                    <a:pt x="5799867" y="236595"/>
                    <a:pt x="5976319" y="314893"/>
                  </a:cubicBezTo>
                  <a:lnTo>
                    <a:pt x="6028697" y="339901"/>
                  </a:lnTo>
                  <a:lnTo>
                    <a:pt x="6028697" y="732458"/>
                  </a:lnTo>
                  <a:lnTo>
                    <a:pt x="5990985" y="712211"/>
                  </a:lnTo>
                  <a:cubicBezTo>
                    <a:pt x="5783917" y="609342"/>
                    <a:pt x="5566013" y="529876"/>
                    <a:pt x="5341339" y="475281"/>
                  </a:cubicBezTo>
                  <a:cubicBezTo>
                    <a:pt x="5115233" y="420503"/>
                    <a:pt x="4884375" y="387624"/>
                    <a:pt x="4651969" y="377104"/>
                  </a:cubicBezTo>
                  <a:cubicBezTo>
                    <a:pt x="4418713" y="365171"/>
                    <a:pt x="4184861" y="373670"/>
                    <a:pt x="3953093" y="402498"/>
                  </a:cubicBezTo>
                  <a:cubicBezTo>
                    <a:pt x="3721001" y="431832"/>
                    <a:pt x="3491675" y="480040"/>
                    <a:pt x="3267413" y="546643"/>
                  </a:cubicBezTo>
                  <a:cubicBezTo>
                    <a:pt x="2591323" y="750761"/>
                    <a:pt x="1967642" y="1099289"/>
                    <a:pt x="1439498" y="1568141"/>
                  </a:cubicBezTo>
                  <a:cubicBezTo>
                    <a:pt x="1265589" y="1725523"/>
                    <a:pt x="1105393" y="1897434"/>
                    <a:pt x="960671" y="2082013"/>
                  </a:cubicBezTo>
                  <a:cubicBezTo>
                    <a:pt x="815775" y="2266294"/>
                    <a:pt x="688923" y="2464081"/>
                    <a:pt x="581866" y="2672638"/>
                  </a:cubicBezTo>
                  <a:cubicBezTo>
                    <a:pt x="473765" y="2880669"/>
                    <a:pt x="387610" y="3099397"/>
                    <a:pt x="324789" y="3325262"/>
                  </a:cubicBezTo>
                  <a:cubicBezTo>
                    <a:pt x="262714" y="3552403"/>
                    <a:pt x="231223" y="3786822"/>
                    <a:pt x="231151" y="4022292"/>
                  </a:cubicBezTo>
                  <a:cubicBezTo>
                    <a:pt x="231413" y="4136912"/>
                    <a:pt x="244645" y="4251136"/>
                    <a:pt x="270592" y="4362792"/>
                  </a:cubicBezTo>
                  <a:cubicBezTo>
                    <a:pt x="297885" y="4472943"/>
                    <a:pt x="336983" y="4579833"/>
                    <a:pt x="387213" y="4681585"/>
                  </a:cubicBezTo>
                  <a:cubicBezTo>
                    <a:pt x="412042" y="4732517"/>
                    <a:pt x="439423" y="4782457"/>
                    <a:pt x="468507" y="4831546"/>
                  </a:cubicBezTo>
                  <a:cubicBezTo>
                    <a:pt x="497591" y="4880636"/>
                    <a:pt x="529230" y="4929015"/>
                    <a:pt x="561862" y="4976826"/>
                  </a:cubicBezTo>
                  <a:cubicBezTo>
                    <a:pt x="627975" y="5072166"/>
                    <a:pt x="701466" y="5164668"/>
                    <a:pt x="777511" y="5257597"/>
                  </a:cubicBezTo>
                  <a:cubicBezTo>
                    <a:pt x="853556" y="5350524"/>
                    <a:pt x="933574" y="5443594"/>
                    <a:pt x="1010895" y="5540494"/>
                  </a:cubicBezTo>
                  <a:cubicBezTo>
                    <a:pt x="1049957" y="5588732"/>
                    <a:pt x="1088642" y="5637963"/>
                    <a:pt x="1126948" y="5688186"/>
                  </a:cubicBezTo>
                  <a:lnTo>
                    <a:pt x="1182706" y="5760543"/>
                  </a:lnTo>
                  <a:cubicBezTo>
                    <a:pt x="1201007" y="5783669"/>
                    <a:pt x="1218458" y="5807503"/>
                    <a:pt x="1237327" y="5830060"/>
                  </a:cubicBezTo>
                  <a:cubicBezTo>
                    <a:pt x="1383714" y="6009916"/>
                    <a:pt x="1540413" y="6181116"/>
                    <a:pt x="1706649" y="6342797"/>
                  </a:cubicBezTo>
                  <a:cubicBezTo>
                    <a:pt x="1788084" y="6422531"/>
                    <a:pt x="1871265" y="6499427"/>
                    <a:pt x="1956207" y="6573484"/>
                  </a:cubicBezTo>
                  <a:cubicBezTo>
                    <a:pt x="2041332" y="6647402"/>
                    <a:pt x="2127733" y="6718907"/>
                    <a:pt x="2217681" y="6786297"/>
                  </a:cubicBezTo>
                  <a:lnTo>
                    <a:pt x="2260820" y="6817170"/>
                  </a:lnTo>
                  <a:lnTo>
                    <a:pt x="1429497" y="6817170"/>
                  </a:lnTo>
                  <a:lnTo>
                    <a:pt x="1327275" y="6713800"/>
                  </a:lnTo>
                  <a:cubicBezTo>
                    <a:pt x="1239186" y="6618984"/>
                    <a:pt x="1156797" y="6519019"/>
                    <a:pt x="1080556" y="6414443"/>
                  </a:cubicBezTo>
                  <a:cubicBezTo>
                    <a:pt x="1004653" y="6310734"/>
                    <a:pt x="932439" y="6205177"/>
                    <a:pt x="865189" y="6097496"/>
                  </a:cubicBezTo>
                  <a:cubicBezTo>
                    <a:pt x="847881" y="6070823"/>
                    <a:pt x="831565" y="6043725"/>
                    <a:pt x="814823" y="6016911"/>
                  </a:cubicBezTo>
                  <a:lnTo>
                    <a:pt x="766729" y="5938453"/>
                  </a:lnTo>
                  <a:cubicBezTo>
                    <a:pt x="735941" y="5887947"/>
                    <a:pt x="703878" y="5837581"/>
                    <a:pt x="671672" y="5786648"/>
                  </a:cubicBezTo>
                  <a:lnTo>
                    <a:pt x="474608" y="5474664"/>
                  </a:lnTo>
                  <a:cubicBezTo>
                    <a:pt x="408778" y="5368968"/>
                    <a:pt x="343516" y="5260008"/>
                    <a:pt x="282652" y="5146508"/>
                  </a:cubicBezTo>
                  <a:cubicBezTo>
                    <a:pt x="252290" y="5089759"/>
                    <a:pt x="223065" y="5032015"/>
                    <a:pt x="196108" y="4972712"/>
                  </a:cubicBezTo>
                  <a:cubicBezTo>
                    <a:pt x="169152" y="4913408"/>
                    <a:pt x="144607" y="4853111"/>
                    <a:pt x="122474" y="4791821"/>
                  </a:cubicBezTo>
                  <a:cubicBezTo>
                    <a:pt x="100342" y="4730532"/>
                    <a:pt x="81757" y="4666830"/>
                    <a:pt x="65724" y="4603129"/>
                  </a:cubicBezTo>
                  <a:cubicBezTo>
                    <a:pt x="58205" y="4571064"/>
                    <a:pt x="50828" y="4539143"/>
                    <a:pt x="44727" y="4506937"/>
                  </a:cubicBezTo>
                  <a:lnTo>
                    <a:pt x="35505" y="4458699"/>
                  </a:lnTo>
                  <a:lnTo>
                    <a:pt x="27845" y="4410320"/>
                  </a:lnTo>
                  <a:cubicBezTo>
                    <a:pt x="8635" y="4281881"/>
                    <a:pt x="-661" y="4152150"/>
                    <a:pt x="37" y="4022292"/>
                  </a:cubicBezTo>
                  <a:cubicBezTo>
                    <a:pt x="712" y="3768592"/>
                    <a:pt x="27094" y="3515615"/>
                    <a:pt x="78777" y="3267236"/>
                  </a:cubicBezTo>
                  <a:cubicBezTo>
                    <a:pt x="130048" y="3017876"/>
                    <a:pt x="209439" y="2775142"/>
                    <a:pt x="315424" y="2543673"/>
                  </a:cubicBezTo>
                  <a:cubicBezTo>
                    <a:pt x="528236" y="2081161"/>
                    <a:pt x="838234" y="1667312"/>
                    <a:pt x="1202710" y="1314895"/>
                  </a:cubicBezTo>
                  <a:cubicBezTo>
                    <a:pt x="1385514" y="1138814"/>
                    <a:pt x="1582282" y="977831"/>
                    <a:pt x="1791065" y="833514"/>
                  </a:cubicBezTo>
                  <a:cubicBezTo>
                    <a:pt x="2420037" y="395614"/>
                    <a:pt x="3147288" y="119557"/>
                    <a:pt x="3908404" y="29794"/>
                  </a:cubicBezTo>
                  <a:cubicBezTo>
                    <a:pt x="4098509" y="7429"/>
                    <a:pt x="4289811" y="-2355"/>
                    <a:pt x="4481066" y="478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C72F6EE6-EDE9-45A5-8F6D-02B9B7CB2C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1"/>
              <a:ext cx="6165116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093DC50-3BD7-46B1-A300-CD207E152FF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>
              <a:off x="305" y="-5977"/>
              <a:ext cx="6238675" cy="6858001"/>
            </a:xfrm>
            <a:custGeom>
              <a:avLst/>
              <a:gdLst>
                <a:gd name="connsiteX0" fmla="*/ 6264586 w 6264586"/>
                <a:gd name="connsiteY0" fmla="*/ 6646464 h 6858001"/>
                <a:gd name="connsiteX1" fmla="*/ 6264586 w 6264586"/>
                <a:gd name="connsiteY1" fmla="*/ 6858001 h 6858001"/>
                <a:gd name="connsiteX2" fmla="*/ 5997170 w 6264586"/>
                <a:gd name="connsiteY2" fmla="*/ 6858001 h 6858001"/>
                <a:gd name="connsiteX3" fmla="*/ 6121512 w 6264586"/>
                <a:gd name="connsiteY3" fmla="*/ 6761029 h 6858001"/>
                <a:gd name="connsiteX4" fmla="*/ 2693206 w 6264586"/>
                <a:gd name="connsiteY4" fmla="*/ 0 h 6858001"/>
                <a:gd name="connsiteX5" fmla="*/ 5872285 w 6264586"/>
                <a:gd name="connsiteY5" fmla="*/ 0 h 6858001"/>
                <a:gd name="connsiteX6" fmla="*/ 6024875 w 6264586"/>
                <a:gd name="connsiteY6" fmla="*/ 68385 h 6858001"/>
                <a:gd name="connsiteX7" fmla="*/ 6206432 w 6264586"/>
                <a:gd name="connsiteY7" fmla="*/ 162336 h 6858001"/>
                <a:gd name="connsiteX8" fmla="*/ 6264586 w 6264586"/>
                <a:gd name="connsiteY8" fmla="*/ 196704 h 6858001"/>
                <a:gd name="connsiteX9" fmla="*/ 6264586 w 6264586"/>
                <a:gd name="connsiteY9" fmla="*/ 537242 h 6858001"/>
                <a:gd name="connsiteX10" fmla="*/ 6230189 w 6264586"/>
                <a:gd name="connsiteY10" fmla="*/ 517260 h 6858001"/>
                <a:gd name="connsiteX11" fmla="*/ 5540536 w 6264586"/>
                <a:gd name="connsiteY11" fmla="*/ 249543 h 6858001"/>
                <a:gd name="connsiteX12" fmla="*/ 5178896 w 6264586"/>
                <a:gd name="connsiteY12" fmla="*/ 178606 h 6858001"/>
                <a:gd name="connsiteX13" fmla="*/ 4814279 w 6264586"/>
                <a:gd name="connsiteY13" fmla="*/ 146683 h 6858001"/>
                <a:gd name="connsiteX14" fmla="*/ 4655095 w 6264586"/>
                <a:gd name="connsiteY14" fmla="*/ 143421 h 6858001"/>
                <a:gd name="connsiteX15" fmla="*/ 4081069 w 6264586"/>
                <a:gd name="connsiteY15" fmla="*/ 185983 h 6858001"/>
                <a:gd name="connsiteX16" fmla="*/ 3720566 w 6264586"/>
                <a:gd name="connsiteY16" fmla="*/ 256921 h 6858001"/>
                <a:gd name="connsiteX17" fmla="*/ 3365879 w 6264586"/>
                <a:gd name="connsiteY17" fmla="*/ 357651 h 6858001"/>
                <a:gd name="connsiteX18" fmla="*/ 3020555 w 6264586"/>
                <a:gd name="connsiteY18" fmla="*/ 486190 h 6858001"/>
                <a:gd name="connsiteX19" fmla="*/ 2685163 w 6264586"/>
                <a:gd name="connsiteY19" fmla="*/ 641542 h 6858001"/>
                <a:gd name="connsiteX20" fmla="*/ 2047720 w 6264586"/>
                <a:gd name="connsiteY20" fmla="*/ 1025030 h 6858001"/>
                <a:gd name="connsiteX21" fmla="*/ 1897333 w 6264586"/>
                <a:gd name="connsiteY21" fmla="*/ 1134983 h 6858001"/>
                <a:gd name="connsiteX22" fmla="*/ 1835758 w 6264586"/>
                <a:gd name="connsiteY22" fmla="*/ 1182227 h 6858001"/>
                <a:gd name="connsiteX23" fmla="*/ 1823273 w 6264586"/>
                <a:gd name="connsiteY23" fmla="*/ 1192016 h 6858001"/>
                <a:gd name="connsiteX24" fmla="*/ 1750918 w 6264586"/>
                <a:gd name="connsiteY24" fmla="*/ 1249760 h 6858001"/>
                <a:gd name="connsiteX25" fmla="*/ 1469297 w 6264586"/>
                <a:gd name="connsiteY25" fmla="*/ 1496906 h 6858001"/>
                <a:gd name="connsiteX26" fmla="*/ 967769 w 6264586"/>
                <a:gd name="connsiteY26" fmla="*/ 2056602 h 6858001"/>
                <a:gd name="connsiteX27" fmla="*/ 754105 w 6264586"/>
                <a:gd name="connsiteY27" fmla="*/ 2368727 h 6858001"/>
                <a:gd name="connsiteX28" fmla="*/ 572364 w 6264586"/>
                <a:gd name="connsiteY28" fmla="*/ 2701140 h 6858001"/>
                <a:gd name="connsiteX29" fmla="*/ 532497 w 6264586"/>
                <a:gd name="connsiteY29" fmla="*/ 2786265 h 6858001"/>
                <a:gd name="connsiteX30" fmla="*/ 512918 w 6264586"/>
                <a:gd name="connsiteY30" fmla="*/ 2828827 h 6858001"/>
                <a:gd name="connsiteX31" fmla="*/ 494475 w 6264586"/>
                <a:gd name="connsiteY31" fmla="*/ 2872240 h 6858001"/>
                <a:gd name="connsiteX32" fmla="*/ 491637 w 6264586"/>
                <a:gd name="connsiteY32" fmla="*/ 2878908 h 6858001"/>
                <a:gd name="connsiteX33" fmla="*/ 459290 w 6264586"/>
                <a:gd name="connsiteY33" fmla="*/ 2959635 h 6858001"/>
                <a:gd name="connsiteX34" fmla="*/ 446805 w 6264586"/>
                <a:gd name="connsiteY34" fmla="*/ 2992408 h 6858001"/>
                <a:gd name="connsiteX35" fmla="*/ 426090 w 6264586"/>
                <a:gd name="connsiteY35" fmla="*/ 3049158 h 6858001"/>
                <a:gd name="connsiteX36" fmla="*/ 426090 w 6264586"/>
                <a:gd name="connsiteY36" fmla="*/ 3049867 h 6858001"/>
                <a:gd name="connsiteX37" fmla="*/ 318124 w 6264586"/>
                <a:gd name="connsiteY37" fmla="*/ 3414202 h 6858001"/>
                <a:gd name="connsiteX38" fmla="*/ 230729 w 6264586"/>
                <a:gd name="connsiteY38" fmla="*/ 4169260 h 6858001"/>
                <a:gd name="connsiteX39" fmla="*/ 268893 w 6264586"/>
                <a:gd name="connsiteY39" fmla="*/ 4544236 h 6858001"/>
                <a:gd name="connsiteX40" fmla="*/ 379840 w 6264586"/>
                <a:gd name="connsiteY40" fmla="*/ 4900056 h 6858001"/>
                <a:gd name="connsiteX41" fmla="*/ 406512 w 6264586"/>
                <a:gd name="connsiteY41" fmla="*/ 4960211 h 6858001"/>
                <a:gd name="connsiteX42" fmla="*/ 417862 w 6264586"/>
                <a:gd name="connsiteY42" fmla="*/ 4984613 h 6858001"/>
                <a:gd name="connsiteX43" fmla="*/ 428077 w 6264586"/>
                <a:gd name="connsiteY43" fmla="*/ 5005043 h 6858001"/>
                <a:gd name="connsiteX44" fmla="*/ 460140 w 6264586"/>
                <a:gd name="connsiteY44" fmla="*/ 5067327 h 6858001"/>
                <a:gd name="connsiteX45" fmla="*/ 555197 w 6264586"/>
                <a:gd name="connsiteY45" fmla="*/ 5229773 h 6858001"/>
                <a:gd name="connsiteX46" fmla="*/ 660611 w 6264586"/>
                <a:gd name="connsiteY46" fmla="*/ 5387396 h 6858001"/>
                <a:gd name="connsiteX47" fmla="*/ 774110 w 6264586"/>
                <a:gd name="connsiteY47" fmla="*/ 5542182 h 6858001"/>
                <a:gd name="connsiteX48" fmla="*/ 917829 w 6264586"/>
                <a:gd name="connsiteY48" fmla="*/ 5727896 h 6858001"/>
                <a:gd name="connsiteX49" fmla="*/ 1012885 w 6264586"/>
                <a:gd name="connsiteY49" fmla="*/ 5849767 h 6858001"/>
                <a:gd name="connsiteX50" fmla="*/ 1133053 w 6264586"/>
                <a:gd name="connsiteY50" fmla="*/ 6006822 h 6858001"/>
                <a:gd name="connsiteX51" fmla="*/ 1194343 w 6264586"/>
                <a:gd name="connsiteY51" fmla="*/ 6090245 h 6858001"/>
                <a:gd name="connsiteX52" fmla="*/ 1249390 w 6264586"/>
                <a:gd name="connsiteY52" fmla="*/ 6165155 h 6858001"/>
                <a:gd name="connsiteX53" fmla="*/ 1345724 w 6264586"/>
                <a:gd name="connsiteY53" fmla="*/ 6292132 h 6858001"/>
                <a:gd name="connsiteX54" fmla="*/ 1364310 w 6264586"/>
                <a:gd name="connsiteY54" fmla="*/ 6316251 h 6858001"/>
                <a:gd name="connsiteX55" fmla="*/ 1373673 w 6264586"/>
                <a:gd name="connsiteY55" fmla="*/ 6327885 h 6858001"/>
                <a:gd name="connsiteX56" fmla="*/ 1484619 w 6264586"/>
                <a:gd name="connsiteY56" fmla="*/ 6462240 h 6858001"/>
                <a:gd name="connsiteX57" fmla="*/ 1739000 w 6264586"/>
                <a:gd name="connsiteY57" fmla="*/ 6737335 h 6858001"/>
                <a:gd name="connsiteX58" fmla="*/ 1866801 w 6264586"/>
                <a:gd name="connsiteY58" fmla="*/ 6858001 h 6858001"/>
                <a:gd name="connsiteX59" fmla="*/ 1144149 w 6264586"/>
                <a:gd name="connsiteY59" fmla="*/ 6858001 h 6858001"/>
                <a:gd name="connsiteX60" fmla="*/ 1058349 w 6264586"/>
                <a:gd name="connsiteY60" fmla="*/ 6766452 h 6858001"/>
                <a:gd name="connsiteX61" fmla="*/ 580309 w 6264586"/>
                <a:gd name="connsiteY61" fmla="*/ 6105000 h 6858001"/>
                <a:gd name="connsiteX62" fmla="*/ 1 w 6264586"/>
                <a:gd name="connsiteY62" fmla="*/ 3960094 h 6858001"/>
                <a:gd name="connsiteX63" fmla="*/ 2599292 w 6264586"/>
                <a:gd name="connsiteY63" fmla="*/ 37050 h 6858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</a:cxnLst>
              <a:rect l="l" t="t" r="r" b="b"/>
              <a:pathLst>
                <a:path w="6264586" h="6858001">
                  <a:moveTo>
                    <a:pt x="6264586" y="6646464"/>
                  </a:moveTo>
                  <a:lnTo>
                    <a:pt x="6264586" y="6858001"/>
                  </a:lnTo>
                  <a:lnTo>
                    <a:pt x="5997170" y="6858001"/>
                  </a:lnTo>
                  <a:lnTo>
                    <a:pt x="6121512" y="6761029"/>
                  </a:lnTo>
                  <a:close/>
                  <a:moveTo>
                    <a:pt x="2693206" y="0"/>
                  </a:moveTo>
                  <a:lnTo>
                    <a:pt x="5872285" y="0"/>
                  </a:lnTo>
                  <a:lnTo>
                    <a:pt x="6024875" y="68385"/>
                  </a:lnTo>
                  <a:cubicBezTo>
                    <a:pt x="6086250" y="97989"/>
                    <a:pt x="6146793" y="129318"/>
                    <a:pt x="6206432" y="162336"/>
                  </a:cubicBezTo>
                  <a:lnTo>
                    <a:pt x="6264586" y="196704"/>
                  </a:lnTo>
                  <a:lnTo>
                    <a:pt x="6264586" y="537242"/>
                  </a:lnTo>
                  <a:lnTo>
                    <a:pt x="6230189" y="517260"/>
                  </a:lnTo>
                  <a:cubicBezTo>
                    <a:pt x="6012226" y="399931"/>
                    <a:pt x="5780573" y="310008"/>
                    <a:pt x="5540536" y="249543"/>
                  </a:cubicBezTo>
                  <a:cubicBezTo>
                    <a:pt x="5421375" y="219324"/>
                    <a:pt x="5300641" y="195644"/>
                    <a:pt x="5178896" y="178606"/>
                  </a:cubicBezTo>
                  <a:cubicBezTo>
                    <a:pt x="5057977" y="161840"/>
                    <a:pt x="4936276" y="151186"/>
                    <a:pt x="4814279" y="146683"/>
                  </a:cubicBezTo>
                  <a:cubicBezTo>
                    <a:pt x="4761501" y="144556"/>
                    <a:pt x="4708015" y="143421"/>
                    <a:pt x="4655095" y="143421"/>
                  </a:cubicBezTo>
                  <a:cubicBezTo>
                    <a:pt x="4462968" y="143573"/>
                    <a:pt x="4271111" y="157799"/>
                    <a:pt x="4081069" y="185983"/>
                  </a:cubicBezTo>
                  <a:cubicBezTo>
                    <a:pt x="3956361" y="205703"/>
                    <a:pt x="3835058" y="229396"/>
                    <a:pt x="3720566" y="256921"/>
                  </a:cubicBezTo>
                  <a:cubicBezTo>
                    <a:pt x="3596708" y="286714"/>
                    <a:pt x="3477677" y="320905"/>
                    <a:pt x="3365879" y="357651"/>
                  </a:cubicBezTo>
                  <a:cubicBezTo>
                    <a:pt x="3249257" y="395958"/>
                    <a:pt x="3133487" y="438945"/>
                    <a:pt x="3020555" y="486190"/>
                  </a:cubicBezTo>
                  <a:cubicBezTo>
                    <a:pt x="2907623" y="533434"/>
                    <a:pt x="2794832" y="585786"/>
                    <a:pt x="2685163" y="641542"/>
                  </a:cubicBezTo>
                  <a:cubicBezTo>
                    <a:pt x="2463995" y="754348"/>
                    <a:pt x="2250998" y="882488"/>
                    <a:pt x="2047720" y="1025030"/>
                  </a:cubicBezTo>
                  <a:cubicBezTo>
                    <a:pt x="2006151" y="1054399"/>
                    <a:pt x="1951528" y="1093415"/>
                    <a:pt x="1897333" y="1134983"/>
                  </a:cubicBezTo>
                  <a:cubicBezTo>
                    <a:pt x="1876761" y="1150164"/>
                    <a:pt x="1855905" y="1166479"/>
                    <a:pt x="1835758" y="1182227"/>
                  </a:cubicBezTo>
                  <a:lnTo>
                    <a:pt x="1823273" y="1192016"/>
                  </a:lnTo>
                  <a:cubicBezTo>
                    <a:pt x="1797027" y="1211879"/>
                    <a:pt x="1772057" y="1232309"/>
                    <a:pt x="1750918" y="1249760"/>
                  </a:cubicBezTo>
                  <a:cubicBezTo>
                    <a:pt x="1645931" y="1335737"/>
                    <a:pt x="1554422" y="1416605"/>
                    <a:pt x="1469297" y="1496906"/>
                  </a:cubicBezTo>
                  <a:cubicBezTo>
                    <a:pt x="1286595" y="1668957"/>
                    <a:pt x="1118818" y="1856190"/>
                    <a:pt x="967769" y="2056602"/>
                  </a:cubicBezTo>
                  <a:cubicBezTo>
                    <a:pt x="890731" y="2159603"/>
                    <a:pt x="818800" y="2264590"/>
                    <a:pt x="754105" y="2368727"/>
                  </a:cubicBezTo>
                  <a:cubicBezTo>
                    <a:pt x="681749" y="2488328"/>
                    <a:pt x="622304" y="2596720"/>
                    <a:pt x="572364" y="2701140"/>
                  </a:cubicBezTo>
                  <a:cubicBezTo>
                    <a:pt x="557609" y="2730507"/>
                    <a:pt x="543989" y="2760443"/>
                    <a:pt x="532497" y="2786265"/>
                  </a:cubicBezTo>
                  <a:lnTo>
                    <a:pt x="512918" y="2828827"/>
                  </a:lnTo>
                  <a:lnTo>
                    <a:pt x="494475" y="2872240"/>
                  </a:lnTo>
                  <a:lnTo>
                    <a:pt x="491637" y="2878908"/>
                  </a:lnTo>
                  <a:cubicBezTo>
                    <a:pt x="480146" y="2906575"/>
                    <a:pt x="469220" y="2932821"/>
                    <a:pt x="459290" y="2959635"/>
                  </a:cubicBezTo>
                  <a:cubicBezTo>
                    <a:pt x="455176" y="2970559"/>
                    <a:pt x="451060" y="2981484"/>
                    <a:pt x="446805" y="2992408"/>
                  </a:cubicBezTo>
                  <a:cubicBezTo>
                    <a:pt x="439427" y="3012412"/>
                    <a:pt x="432333" y="3030572"/>
                    <a:pt x="426090" y="3049158"/>
                  </a:cubicBezTo>
                  <a:lnTo>
                    <a:pt x="426090" y="3049867"/>
                  </a:lnTo>
                  <a:cubicBezTo>
                    <a:pt x="383010" y="3169099"/>
                    <a:pt x="346959" y="3290756"/>
                    <a:pt x="318124" y="3414202"/>
                  </a:cubicBezTo>
                  <a:cubicBezTo>
                    <a:pt x="260107" y="3661703"/>
                    <a:pt x="230780" y="3915049"/>
                    <a:pt x="230729" y="4169260"/>
                  </a:cubicBezTo>
                  <a:cubicBezTo>
                    <a:pt x="231621" y="4295173"/>
                    <a:pt x="244398" y="4420719"/>
                    <a:pt x="268893" y="4544236"/>
                  </a:cubicBezTo>
                  <a:cubicBezTo>
                    <a:pt x="293708" y="4666304"/>
                    <a:pt x="330882" y="4785521"/>
                    <a:pt x="379840" y="4900056"/>
                  </a:cubicBezTo>
                  <a:cubicBezTo>
                    <a:pt x="387926" y="4919919"/>
                    <a:pt x="397006" y="4939498"/>
                    <a:pt x="406512" y="4960211"/>
                  </a:cubicBezTo>
                  <a:cubicBezTo>
                    <a:pt x="410343" y="4968299"/>
                    <a:pt x="414173" y="4976385"/>
                    <a:pt x="417862" y="4984613"/>
                  </a:cubicBezTo>
                  <a:lnTo>
                    <a:pt x="428077" y="5005043"/>
                  </a:lnTo>
                  <a:cubicBezTo>
                    <a:pt x="438860" y="5026751"/>
                    <a:pt x="449075" y="5047181"/>
                    <a:pt x="460140" y="5067327"/>
                  </a:cubicBezTo>
                  <a:cubicBezTo>
                    <a:pt x="485536" y="5116273"/>
                    <a:pt x="514763" y="5165789"/>
                    <a:pt x="555197" y="5229773"/>
                  </a:cubicBezTo>
                  <a:cubicBezTo>
                    <a:pt x="586836" y="5280282"/>
                    <a:pt x="620318" y="5329511"/>
                    <a:pt x="660611" y="5387396"/>
                  </a:cubicBezTo>
                  <a:cubicBezTo>
                    <a:pt x="698065" y="5440741"/>
                    <a:pt x="737223" y="5493094"/>
                    <a:pt x="774110" y="5542182"/>
                  </a:cubicBezTo>
                  <a:cubicBezTo>
                    <a:pt x="821070" y="5604324"/>
                    <a:pt x="870301" y="5667173"/>
                    <a:pt x="917829" y="5727896"/>
                  </a:cubicBezTo>
                  <a:cubicBezTo>
                    <a:pt x="949042" y="5767762"/>
                    <a:pt x="979828" y="5807063"/>
                    <a:pt x="1012885" y="5849767"/>
                  </a:cubicBezTo>
                  <a:cubicBezTo>
                    <a:pt x="1045942" y="5892471"/>
                    <a:pt x="1089497" y="5948796"/>
                    <a:pt x="1133053" y="6006822"/>
                  </a:cubicBezTo>
                  <a:cubicBezTo>
                    <a:pt x="1153624" y="6034345"/>
                    <a:pt x="1175332" y="6063998"/>
                    <a:pt x="1194343" y="6090245"/>
                  </a:cubicBezTo>
                  <a:cubicBezTo>
                    <a:pt x="1213355" y="6116491"/>
                    <a:pt x="1231372" y="6141178"/>
                    <a:pt x="1249390" y="6165155"/>
                  </a:cubicBezTo>
                  <a:cubicBezTo>
                    <a:pt x="1280461" y="6208000"/>
                    <a:pt x="1313659" y="6250847"/>
                    <a:pt x="1345724" y="6292132"/>
                  </a:cubicBezTo>
                  <a:lnTo>
                    <a:pt x="1364310" y="6316251"/>
                  </a:lnTo>
                  <a:lnTo>
                    <a:pt x="1373673" y="6327885"/>
                  </a:lnTo>
                  <a:cubicBezTo>
                    <a:pt x="1409566" y="6372433"/>
                    <a:pt x="1446738" y="6418542"/>
                    <a:pt x="1484619" y="6462240"/>
                  </a:cubicBezTo>
                  <a:cubicBezTo>
                    <a:pt x="1567899" y="6559850"/>
                    <a:pt x="1653876" y="6652211"/>
                    <a:pt x="1739000" y="6737335"/>
                  </a:cubicBezTo>
                  <a:lnTo>
                    <a:pt x="1866801" y="6858001"/>
                  </a:lnTo>
                  <a:lnTo>
                    <a:pt x="1144149" y="6858001"/>
                  </a:lnTo>
                  <a:lnTo>
                    <a:pt x="1058349" y="6766452"/>
                  </a:lnTo>
                  <a:cubicBezTo>
                    <a:pt x="878978" y="6562465"/>
                    <a:pt x="718756" y="6341104"/>
                    <a:pt x="580309" y="6105000"/>
                  </a:cubicBezTo>
                  <a:cubicBezTo>
                    <a:pt x="200401" y="5454007"/>
                    <a:pt x="146" y="4713831"/>
                    <a:pt x="1" y="3960094"/>
                  </a:cubicBezTo>
                  <a:cubicBezTo>
                    <a:pt x="-335" y="2196754"/>
                    <a:pt x="1071479" y="683605"/>
                    <a:pt x="2599292" y="3705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9511931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82BE102-1BF4-D607-B7A1-280935664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43467"/>
            <a:ext cx="4620584" cy="456713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Lucas Oldenburger</a:t>
            </a:r>
          </a:p>
        </p:txBody>
      </p:sp>
      <p:pic>
        <p:nvPicPr>
          <p:cNvPr id="4" name="Afbeelding 3" descr="Afbeelding met kleding, persoon, schoeisel, Menselijk gezicht&#10;&#10;Automatisch gegenereerde beschrijving">
            <a:extLst>
              <a:ext uri="{FF2B5EF4-FFF2-40B4-BE49-F238E27FC236}">
                <a16:creationId xmlns:a16="http://schemas.microsoft.com/office/drawing/2014/main" id="{2D67C964-D7EB-2217-E4CB-70C2BE2A0F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7" r="21502" b="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pic>
        <p:nvPicPr>
          <p:cNvPr id="6" name="Afbeelding 5" descr="Afbeelding met clipart, illustratie, Graphics, tekenfilm&#10;&#10;Automatisch gegenereerde beschrijving">
            <a:extLst>
              <a:ext uri="{FF2B5EF4-FFF2-40B4-BE49-F238E27FC236}">
                <a16:creationId xmlns:a16="http://schemas.microsoft.com/office/drawing/2014/main" id="{A12306ED-2174-33D1-AB01-1CE60A1202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8" b="21592"/>
          <a:stretch/>
        </p:blipFill>
        <p:spPr>
          <a:xfrm>
            <a:off x="71795" y="750410"/>
            <a:ext cx="6262389" cy="3522595"/>
          </a:xfrm>
          <a:prstGeom prst="rect">
            <a:avLst/>
          </a:prstGeom>
        </p:spPr>
      </p:pic>
      <p:pic>
        <p:nvPicPr>
          <p:cNvPr id="7" name="Picture 2" descr="Free LinkedIn Logo Vector - Download in Illustrator, EPS ...">
            <a:extLst>
              <a:ext uri="{FF2B5EF4-FFF2-40B4-BE49-F238E27FC236}">
                <a16:creationId xmlns:a16="http://schemas.microsoft.com/office/drawing/2014/main" id="{4DAC89C7-0C36-FD09-9A4F-C3FFD8E527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55127" y="5068406"/>
            <a:ext cx="1692612" cy="169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D785BE1F-1413-DEAB-8A57-3ED8D59CE9F5}"/>
              </a:ext>
            </a:extLst>
          </p:cNvPr>
          <p:cNvSpPr txBox="1"/>
          <p:nvPr/>
        </p:nvSpPr>
        <p:spPr>
          <a:xfrm>
            <a:off x="759121" y="5125405"/>
            <a:ext cx="36101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l-NL" dirty="0"/>
              <a:t>inclusieleren.nl</a:t>
            </a:r>
          </a:p>
        </p:txBody>
      </p:sp>
    </p:spTree>
    <p:extLst>
      <p:ext uri="{BB962C8B-B14F-4D97-AF65-F5344CB8AC3E}">
        <p14:creationId xmlns:p14="http://schemas.microsoft.com/office/powerpoint/2010/main" val="2424901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15625F4-0E1C-30CF-16C4-D2E3BB2F64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5173" r="6980" b="180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E3BDDB4-D36A-A80D-CE82-FA687696D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nl-NL" dirty="0"/>
              <a:t>Drie thema’s</a:t>
            </a:r>
          </a:p>
        </p:txBody>
      </p:sp>
      <p:graphicFrame>
        <p:nvGraphicFramePr>
          <p:cNvPr id="5" name="Tijdelijke aanduiding voor inhoud 2">
            <a:extLst>
              <a:ext uri="{FF2B5EF4-FFF2-40B4-BE49-F238E27FC236}">
                <a16:creationId xmlns:a16="http://schemas.microsoft.com/office/drawing/2014/main" id="{F663D53F-2C94-B18E-3967-768B1CA5AD2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6724873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727133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21E1BF95-764C-762E-7EA8-2A806B8680C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26" name="Picture 2" descr="500+ Blackboard Pictures [HD] | Download Free Images on Unsplash">
            <a:extLst>
              <a:ext uri="{FF2B5EF4-FFF2-40B4-BE49-F238E27FC236}">
                <a16:creationId xmlns:a16="http://schemas.microsoft.com/office/drawing/2014/main" id="{FECF4A4D-A0DF-79CA-3276-ED3C45D45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58982"/>
            <a:ext cx="12228946" cy="7643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30542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BFDC535F-AC0A-417D-96AB-6706BECACD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88726" cy="6858000"/>
          </a:xfrm>
          <a:prstGeom prst="rect">
            <a:avLst/>
          </a:prstGeom>
          <a:solidFill>
            <a:srgbClr val="644A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Rectangle 1032">
            <a:extLst>
              <a:ext uri="{FF2B5EF4-FFF2-40B4-BE49-F238E27FC236}">
                <a16:creationId xmlns:a16="http://schemas.microsoft.com/office/drawing/2014/main" id="{97AAAF8E-31DB-4148-8FCA-4D8233D691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5953" y="484068"/>
            <a:ext cx="6898027" cy="5889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5" name="Rectangle 1034">
            <a:extLst>
              <a:ext uri="{FF2B5EF4-FFF2-40B4-BE49-F238E27FC236}">
                <a16:creationId xmlns:a16="http://schemas.microsoft.com/office/drawing/2014/main" id="{AA274328-4774-4DF9-BA53-452565122F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84069"/>
            <a:ext cx="4145975" cy="349989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ijdelijke aanduiding voor inhoud 4" descr="Afbeelding met kleding, muur, persoon, Menselijk gezicht&#10;&#10;Door AI gegenereerde inhoud is mogelijk onjuist.">
            <a:extLst>
              <a:ext uri="{FF2B5EF4-FFF2-40B4-BE49-F238E27FC236}">
                <a16:creationId xmlns:a16="http://schemas.microsoft.com/office/drawing/2014/main" id="{3558B99A-53B2-8059-B744-93790399E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298" y="1601919"/>
            <a:ext cx="6089335" cy="3653598"/>
          </a:xfrm>
          <a:prstGeom prst="rect">
            <a:avLst/>
          </a:prstGeom>
        </p:spPr>
      </p:pic>
      <p:sp>
        <p:nvSpPr>
          <p:cNvPr id="1037" name="Rectangle 1036">
            <a:extLst>
              <a:ext uri="{FF2B5EF4-FFF2-40B4-BE49-F238E27FC236}">
                <a16:creationId xmlns:a16="http://schemas.microsoft.com/office/drawing/2014/main" id="{01C7B46D-2FEF-4FAA-915B-8B21A66BB6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61393" y="4144834"/>
            <a:ext cx="4145975" cy="221151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Corporate logo red | Corporate RUG logo | University of Groningen">
            <a:extLst>
              <a:ext uri="{FF2B5EF4-FFF2-40B4-BE49-F238E27FC236}">
                <a16:creationId xmlns:a16="http://schemas.microsoft.com/office/drawing/2014/main" id="{0A705FD4-3693-60BA-3534-83231C6619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83059" y="4839032"/>
            <a:ext cx="3502643" cy="823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Afbeelding 5" descr="Afbeelding met clipart, illustratie, Graphics, tekenfilm&#10;&#10;Automatisch gegenereerde beschrijving">
            <a:extLst>
              <a:ext uri="{FF2B5EF4-FFF2-40B4-BE49-F238E27FC236}">
                <a16:creationId xmlns:a16="http://schemas.microsoft.com/office/drawing/2014/main" id="{91443ACD-A88D-1E39-FEB1-2D931CF60BF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58" b="21592"/>
          <a:stretch/>
        </p:blipFill>
        <p:spPr>
          <a:xfrm>
            <a:off x="7588976" y="1112122"/>
            <a:ext cx="4118392" cy="2316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0929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18F923FF-DD0C-4FD3-A1B4-68DFA511C8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13C0425-34F2-1004-948B-85C926806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172" y="1144769"/>
            <a:ext cx="3724217" cy="289643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/>
              <a:t>Relevantie middelbaar onderwijs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14A821F-8663-46BA-8CC0-D4C44F639F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88249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Afbeelding 9" descr="Afbeelding met tekst, schermopname, Lettertype, ontwerp&#10;&#10;Door AI gegenereerde inhoud is mogelijk onjuist.">
            <a:extLst>
              <a:ext uri="{FF2B5EF4-FFF2-40B4-BE49-F238E27FC236}">
                <a16:creationId xmlns:a16="http://schemas.microsoft.com/office/drawing/2014/main" id="{4795D627-9276-5FB7-DDEA-FB7C9FCE8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151" y="422752"/>
            <a:ext cx="3675888" cy="2838890"/>
          </a:xfrm>
          <a:prstGeom prst="rect">
            <a:avLst/>
          </a:prstGeom>
        </p:spPr>
      </p:pic>
      <p:pic>
        <p:nvPicPr>
          <p:cNvPr id="6" name="Afbeelding 5" descr="Afbeelding met tekst, Lettertype, schermopname, logo&#10;&#10;Door AI gegenereerde inhoud is mogelijk onjuist.">
            <a:extLst>
              <a:ext uri="{FF2B5EF4-FFF2-40B4-BE49-F238E27FC236}">
                <a16:creationId xmlns:a16="http://schemas.microsoft.com/office/drawing/2014/main" id="{78D6335F-634F-E366-EE9E-3F38B1D82A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1896" y="608510"/>
            <a:ext cx="3675888" cy="246737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67EF550F-47CE-4FB2-9DAC-12AD835C83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9171" y="4177748"/>
            <a:ext cx="3706859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 descr="Afbeelding met tekst, schermopname, Lettertype, logo&#10;&#10;Door AI gegenereerde inhoud is mogelijk onjuist.">
            <a:extLst>
              <a:ext uri="{FF2B5EF4-FFF2-40B4-BE49-F238E27FC236}">
                <a16:creationId xmlns:a16="http://schemas.microsoft.com/office/drawing/2014/main" id="{AE6C69F6-9DED-72D6-CAC5-33D76FA464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26151" y="3804175"/>
            <a:ext cx="3675888" cy="2164307"/>
          </a:xfrm>
          <a:prstGeom prst="rect">
            <a:avLst/>
          </a:prstGeom>
        </p:spPr>
      </p:pic>
      <p:pic>
        <p:nvPicPr>
          <p:cNvPr id="4" name="Afbeelding 3" descr="Afbeelding met tekst, Lettertype, schermopname, logo&#10;&#10;Door AI gegenereerde inhoud is mogelijk onjuist.">
            <a:extLst>
              <a:ext uri="{FF2B5EF4-FFF2-40B4-BE49-F238E27FC236}">
                <a16:creationId xmlns:a16="http://schemas.microsoft.com/office/drawing/2014/main" id="{7FFC7BBE-BC88-8788-23E4-88C103A169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0333" y="3796537"/>
            <a:ext cx="3675888" cy="217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215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C14887-76D4-B502-B757-C0A550765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7589"/>
            <a:ext cx="10515600" cy="1325563"/>
          </a:xfrm>
        </p:spPr>
        <p:txBody>
          <a:bodyPr/>
          <a:lstStyle/>
          <a:p>
            <a:r>
              <a:rPr lang="nl-NL" dirty="0"/>
              <a:t>Relevante biologieles</a:t>
            </a:r>
          </a:p>
        </p:txBody>
      </p:sp>
      <p:pic>
        <p:nvPicPr>
          <p:cNvPr id="4" name="Afbeelding 3" descr="Afbeelding met tekst, schermopname, Lettertype, document&#10;&#10;Door AI gegenereerde inhoud is mogelijk onjuist.">
            <a:extLst>
              <a:ext uri="{FF2B5EF4-FFF2-40B4-BE49-F238E27FC236}">
                <a16:creationId xmlns:a16="http://schemas.microsoft.com/office/drawing/2014/main" id="{8B5A620D-CE9A-4DA6-164E-444A2D2225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0830" y="0"/>
            <a:ext cx="5421170" cy="6858000"/>
          </a:xfrm>
          <a:prstGeom prst="rect">
            <a:avLst/>
          </a:prstGeom>
        </p:spPr>
      </p:pic>
      <p:pic>
        <p:nvPicPr>
          <p:cNvPr id="1026" name="Picture 2" descr="Biologie voor jou 4B havo">
            <a:extLst>
              <a:ext uri="{FF2B5EF4-FFF2-40B4-BE49-F238E27FC236}">
                <a16:creationId xmlns:a16="http://schemas.microsoft.com/office/drawing/2014/main" id="{48C15BD4-447E-F779-24FD-F33D49661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51" y="1316540"/>
            <a:ext cx="3372647" cy="480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Geen fotobeschrijving beschikbaar.">
            <a:extLst>
              <a:ext uri="{FF2B5EF4-FFF2-40B4-BE49-F238E27FC236}">
                <a16:creationId xmlns:a16="http://schemas.microsoft.com/office/drawing/2014/main" id="{A9288CB6-2AB5-D7A0-402A-C077239CC1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298" y="2347725"/>
            <a:ext cx="3388958" cy="239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944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F44968D3-46C7-3FED-2A7C-FCC687068B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5"/>
          <a:stretch/>
        </p:blipFill>
        <p:spPr>
          <a:xfrm>
            <a:off x="-914380" y="0"/>
            <a:ext cx="12191980" cy="6856718"/>
          </a:xfrm>
          <a:prstGeom prst="rect">
            <a:avLst/>
          </a:prstGeom>
        </p:spPr>
      </p:pic>
      <p:pic>
        <p:nvPicPr>
          <p:cNvPr id="2" name="Tijdelijke aanduiding voor inhoud 4">
            <a:extLst>
              <a:ext uri="{FF2B5EF4-FFF2-40B4-BE49-F238E27FC236}">
                <a16:creationId xmlns:a16="http://schemas.microsoft.com/office/drawing/2014/main" id="{0EF97F0E-302A-8F82-C755-8475317C19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35"/>
          <a:stretch/>
        </p:blipFill>
        <p:spPr>
          <a:xfrm>
            <a:off x="1127760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6821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80" name="Rectangle 1079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0" name="Picture 6" descr="Afbeelding met binnen, persoon, plafond, menigte&#10;&#10;Automatisch gegenereerde beschrijving">
            <a:extLst>
              <a:ext uri="{FF2B5EF4-FFF2-40B4-BE49-F238E27FC236}">
                <a16:creationId xmlns:a16="http://schemas.microsoft.com/office/drawing/2014/main" id="{EF249751-FD92-6BED-7E10-4CE27543D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30"/>
          <a:stretch>
            <a:fillRect/>
          </a:stretch>
        </p:blipFill>
        <p:spPr bwMode="auto">
          <a:xfrm>
            <a:off x="-24" y="-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103F4EC9-6774-F185-26FB-C2CF01CAF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13157"/>
            <a:ext cx="4797354" cy="310303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Gender Sexuality Alliance</a:t>
            </a:r>
          </a:p>
        </p:txBody>
      </p:sp>
      <p:pic>
        <p:nvPicPr>
          <p:cNvPr id="4" name="Picture 8" descr="Leerlingen aan de slag met inclusiviteit | Gezonde School Inspiratie">
            <a:extLst>
              <a:ext uri="{FF2B5EF4-FFF2-40B4-BE49-F238E27FC236}">
                <a16:creationId xmlns:a16="http://schemas.microsoft.com/office/drawing/2014/main" id="{1447B86D-5F80-4F69-F7DC-BDEE55D191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44" r="20444" b="1"/>
          <a:stretch>
            <a:fillRect/>
          </a:stretch>
        </p:blipFill>
        <p:spPr bwMode="auto"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fbeelding met binnen, paars, apparatuur&#10;&#10;Automatisch gegenereerde beschrijving">
            <a:extLst>
              <a:ext uri="{FF2B5EF4-FFF2-40B4-BE49-F238E27FC236}">
                <a16:creationId xmlns:a16="http://schemas.microsoft.com/office/drawing/2014/main" id="{6A03C255-51DB-FA9F-3D0D-65124F196D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" b="7450"/>
          <a:stretch>
            <a:fillRect/>
          </a:stretch>
        </p:blipFill>
        <p:spPr bwMode="auto"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Stimuleer de (start van een) GSA - Gendi">
            <a:extLst>
              <a:ext uri="{FF2B5EF4-FFF2-40B4-BE49-F238E27FC236}">
                <a16:creationId xmlns:a16="http://schemas.microsoft.com/office/drawing/2014/main" id="{1A156BFE-3A40-A7D6-0227-EF20147647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04" r="3" b="6641"/>
          <a:stretch>
            <a:fillRect/>
          </a:stretch>
        </p:blipFill>
        <p:spPr bwMode="auto">
          <a:xfrm>
            <a:off x="9307676" y="4323902"/>
            <a:ext cx="2884327" cy="2534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48599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5" descr="Klantbeoordeling silhouet">
            <a:extLst>
              <a:ext uri="{FF2B5EF4-FFF2-40B4-BE49-F238E27FC236}">
                <a16:creationId xmlns:a16="http://schemas.microsoft.com/office/drawing/2014/main" id="{20C64E5F-98A1-1908-94BD-F5B06302F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37684" y="346167"/>
            <a:ext cx="1588946" cy="1588946"/>
          </a:xfrm>
          <a:prstGeom prst="rect">
            <a:avLst/>
          </a:prstGeom>
        </p:spPr>
      </p:pic>
      <p:pic>
        <p:nvPicPr>
          <p:cNvPr id="12" name="Graphic 11" descr="Bol silhouet">
            <a:extLst>
              <a:ext uri="{FF2B5EF4-FFF2-40B4-BE49-F238E27FC236}">
                <a16:creationId xmlns:a16="http://schemas.microsoft.com/office/drawing/2014/main" id="{855C2A3D-BDAB-B91A-5AF7-20CAE86CC71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35752" y="346167"/>
            <a:ext cx="1547944" cy="1547944"/>
          </a:xfrm>
          <a:prstGeom prst="rect">
            <a:avLst/>
          </a:prstGeom>
        </p:spPr>
      </p:pic>
      <p:pic>
        <p:nvPicPr>
          <p:cNvPr id="8" name="Graphic 7" descr="Wereldbol: Afrika en Europa met effen opvulling">
            <a:extLst>
              <a:ext uri="{FF2B5EF4-FFF2-40B4-BE49-F238E27FC236}">
                <a16:creationId xmlns:a16="http://schemas.microsoft.com/office/drawing/2014/main" id="{69D7DF5A-2FB1-5D0C-3DBD-82BCBBC156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7689" y="2639045"/>
            <a:ext cx="1588934" cy="1588934"/>
          </a:xfrm>
          <a:prstGeom prst="rect">
            <a:avLst/>
          </a:prstGeom>
        </p:spPr>
      </p:pic>
      <p:pic>
        <p:nvPicPr>
          <p:cNvPr id="10" name="Graphic 9" descr="Geslacht silhouet">
            <a:extLst>
              <a:ext uri="{FF2B5EF4-FFF2-40B4-BE49-F238E27FC236}">
                <a16:creationId xmlns:a16="http://schemas.microsoft.com/office/drawing/2014/main" id="{5C7DA81B-DC57-0FB4-772E-C6E166DBBB1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239242" y="4930536"/>
            <a:ext cx="1582664" cy="1582664"/>
          </a:xfrm>
          <a:prstGeom prst="rect">
            <a:avLst/>
          </a:prstGeom>
        </p:spPr>
      </p:pic>
      <p:sp>
        <p:nvSpPr>
          <p:cNvPr id="3108" name="Rectangle 3102">
            <a:extLst>
              <a:ext uri="{FF2B5EF4-FFF2-40B4-BE49-F238E27FC236}">
                <a16:creationId xmlns:a16="http://schemas.microsoft.com/office/drawing/2014/main" id="{A5A17FC0-D416-4C8B-A9E6-5924D352B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955127" y="2300641"/>
            <a:ext cx="4236873" cy="455736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DC1ECF-5193-4F07-EBA8-85015911A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2152" y="2916520"/>
            <a:ext cx="2840391" cy="23093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Inclusief taalgebruik</a:t>
            </a:r>
          </a:p>
        </p:txBody>
      </p:sp>
      <p:cxnSp>
        <p:nvCxnSpPr>
          <p:cNvPr id="3110" name="Straight Connector 3104">
            <a:extLst>
              <a:ext uri="{FF2B5EF4-FFF2-40B4-BE49-F238E27FC236}">
                <a16:creationId xmlns:a16="http://schemas.microsoft.com/office/drawing/2014/main" id="{982DC870-E8E5-4050-B10C-CC24FC67E5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2285774"/>
            <a:ext cx="12188952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7" name="Straight Connector 3106">
            <a:extLst>
              <a:ext uri="{FF2B5EF4-FFF2-40B4-BE49-F238E27FC236}">
                <a16:creationId xmlns:a16="http://schemas.microsoft.com/office/drawing/2014/main" id="{FF76A74F-C283-4DED-BD4D-086753B7CB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0" y="4571548"/>
            <a:ext cx="4064320" cy="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09" name="Straight Connector 3108">
            <a:extLst>
              <a:ext uri="{FF2B5EF4-FFF2-40B4-BE49-F238E27FC236}">
                <a16:creationId xmlns:a16="http://schemas.microsoft.com/office/drawing/2014/main" id="{3B2791FB-B2F7-4BBE-B8D8-74C37FF9E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064319" y="-680"/>
            <a:ext cx="0" cy="6858003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11" name="Straight Connector 3110">
            <a:extLst>
              <a:ext uri="{FF2B5EF4-FFF2-40B4-BE49-F238E27FC236}">
                <a16:creationId xmlns:a16="http://schemas.microsoft.com/office/drawing/2014/main" id="{9891B5DE-6811-4844-BB18-472A3F360E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020742" y="-680"/>
            <a:ext cx="0" cy="2240280"/>
          </a:xfrm>
          <a:prstGeom prst="line">
            <a:avLst/>
          </a:prstGeom>
          <a:ln w="101600">
            <a:solidFill>
              <a:srgbClr val="40404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Graphic 3" descr="Opmerking: hart silhouet">
            <a:extLst>
              <a:ext uri="{FF2B5EF4-FFF2-40B4-BE49-F238E27FC236}">
                <a16:creationId xmlns:a16="http://schemas.microsoft.com/office/drawing/2014/main" id="{27F632C1-AFA9-557A-0ED5-640D8A19484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49829" y="2984430"/>
            <a:ext cx="3179408" cy="3179408"/>
          </a:xfrm>
          <a:prstGeom prst="rect">
            <a:avLst/>
          </a:prstGeom>
        </p:spPr>
      </p:pic>
      <p:cxnSp>
        <p:nvCxnSpPr>
          <p:cNvPr id="3113" name="Straight Connector 3112">
            <a:extLst>
              <a:ext uri="{FF2B5EF4-FFF2-40B4-BE49-F238E27FC236}">
                <a16:creationId xmlns:a16="http://schemas.microsoft.com/office/drawing/2014/main" id="{77A9CA3A-7216-41E0-B3CD-058077FD39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40636" y="5336249"/>
            <a:ext cx="1892695" cy="0"/>
          </a:xfrm>
          <a:prstGeom prst="line">
            <a:avLst/>
          </a:prstGeom>
          <a:ln w="15875">
            <a:solidFill>
              <a:srgbClr val="FFFFFF">
                <a:alpha val="75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>
            <a:extLst>
              <a:ext uri="{FF2B5EF4-FFF2-40B4-BE49-F238E27FC236}">
                <a16:creationId xmlns:a16="http://schemas.microsoft.com/office/drawing/2014/main" id="{53A2923C-6F72-9E69-E0C2-64BF7D21F3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118642" y="-446712"/>
            <a:ext cx="2229377" cy="314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Nederlandse Spoorwegen by Tel Design 1967 – Logo Histories">
            <a:extLst>
              <a:ext uri="{FF2B5EF4-FFF2-40B4-BE49-F238E27FC236}">
                <a16:creationId xmlns:a16="http://schemas.microsoft.com/office/drawing/2014/main" id="{106913A9-A005-0842-FEAE-D2BE463CF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752" y="1140640"/>
            <a:ext cx="4618400" cy="461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3500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BCBC7327EC4B642AEDA9BBA7EA0FB81" ma:contentTypeVersion="16" ma:contentTypeDescription="Create a new document." ma:contentTypeScope="" ma:versionID="996a10d83a432deedf92c1b9ded029b1">
  <xsd:schema xmlns:xsd="http://www.w3.org/2001/XMLSchema" xmlns:xs="http://www.w3.org/2001/XMLSchema" xmlns:p="http://schemas.microsoft.com/office/2006/metadata/properties" xmlns:ns2="067ea3f2-65de-48fa-91ab-880db24347c3" xmlns:ns3="f0974581-4bbf-443e-902f-14073e9fb4f6" xmlns:ns4="c0c3fd90-dbe4-44e3-9449-50821edca444" targetNamespace="http://schemas.microsoft.com/office/2006/metadata/properties" ma:root="true" ma:fieldsID="0530468527095f1ce45a17d1b946098a" ns2:_="" ns3:_="" ns4:_="">
    <xsd:import namespace="067ea3f2-65de-48fa-91ab-880db24347c3"/>
    <xsd:import namespace="f0974581-4bbf-443e-902f-14073e9fb4f6"/>
    <xsd:import namespace="c0c3fd90-dbe4-44e3-9449-50821edca4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SearchProperties" minOccurs="0"/>
                <xsd:element ref="ns4:SharedWithUsers" minOccurs="0"/>
                <xsd:element ref="ns4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7ea3f2-65de-48fa-91ab-880db24347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4d49524a-21d1-44ef-b988-918b9b4337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974581-4bbf-443e-902f-14073e9fb4f6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8a50f66-0805-4521-b736-109882ece285}" ma:internalName="TaxCatchAll" ma:showField="CatchAllData" ma:web="c0c3fd90-dbe4-44e3-9449-50821edca44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0c3fd90-dbe4-44e3-9449-50821edca444" elementFormDefault="qualified">
    <xsd:import namespace="http://schemas.microsoft.com/office/2006/documentManagement/types"/>
    <xsd:import namespace="http://schemas.microsoft.com/office/infopath/2007/PartnerControls"/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067ea3f2-65de-48fa-91ab-880db24347c3">
      <Terms xmlns="http://schemas.microsoft.com/office/infopath/2007/PartnerControls"/>
    </lcf76f155ced4ddcb4097134ff3c332f>
    <TaxCatchAll xmlns="f0974581-4bbf-443e-902f-14073e9fb4f6" xsi:nil="true"/>
  </documentManagement>
</p:properties>
</file>

<file path=customXml/itemProps1.xml><?xml version="1.0" encoding="utf-8"?>
<ds:datastoreItem xmlns:ds="http://schemas.openxmlformats.org/officeDocument/2006/customXml" ds:itemID="{0195F2E4-1495-40F4-8E92-93B1FBFBB5A7}"/>
</file>

<file path=customXml/itemProps2.xml><?xml version="1.0" encoding="utf-8"?>
<ds:datastoreItem xmlns:ds="http://schemas.openxmlformats.org/officeDocument/2006/customXml" ds:itemID="{F3B3232E-D696-4FB7-9CAC-FA0CBE861DF5}"/>
</file>

<file path=customXml/itemProps3.xml><?xml version="1.0" encoding="utf-8"?>
<ds:datastoreItem xmlns:ds="http://schemas.openxmlformats.org/officeDocument/2006/customXml" ds:itemID="{1493B9C9-400A-404C-89D1-F9E4F9827B80}"/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TM03457515[[fn=Weergave]]</Template>
  <TotalTime>1280</TotalTime>
  <Words>142</Words>
  <Application>Microsoft Office PowerPoint</Application>
  <PresentationFormat>Breedbeeld</PresentationFormat>
  <Paragraphs>43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3" baseType="lpstr">
      <vt:lpstr>Arial</vt:lpstr>
      <vt:lpstr>Calibri</vt:lpstr>
      <vt:lpstr>Calibri Light</vt:lpstr>
      <vt:lpstr>Kantoorthema</vt:lpstr>
      <vt:lpstr>LHBTQI+ inclusie in de biologieles</vt:lpstr>
      <vt:lpstr>Drie thema’s</vt:lpstr>
      <vt:lpstr>PowerPoint-presentatie</vt:lpstr>
      <vt:lpstr>PowerPoint-presentatie</vt:lpstr>
      <vt:lpstr>Relevantie middelbaar onderwijs</vt:lpstr>
      <vt:lpstr>Relevante biologieles</vt:lpstr>
      <vt:lpstr>PowerPoint-presentatie</vt:lpstr>
      <vt:lpstr>Gender Sexuality Alliance</vt:lpstr>
      <vt:lpstr>Inclusief taalgebruik</vt:lpstr>
      <vt:lpstr>Inclusief taalgebruik in de biologieles</vt:lpstr>
      <vt:lpstr>Inclusief taalgebruik in de biologieles</vt:lpstr>
      <vt:lpstr>Biologieles over LHBTQI+</vt:lpstr>
      <vt:lpstr>Biologieles over LHBTQI+</vt:lpstr>
      <vt:lpstr>Biologieles over LHBTQI+</vt:lpstr>
      <vt:lpstr>Biologieles over LHBTQI+</vt:lpstr>
      <vt:lpstr>Hoe zou jij dit aanpakken?</vt:lpstr>
      <vt:lpstr>Toiletten</vt:lpstr>
      <vt:lpstr>Schoolbeleid</vt:lpstr>
      <vt:lpstr>Lucas Oldenburger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Lucas Oldenburger</dc:creator>
  <cp:lastModifiedBy>Lucas Oldenburger</cp:lastModifiedBy>
  <cp:revision>31</cp:revision>
  <dcterms:created xsi:type="dcterms:W3CDTF">2022-08-31T12:36:08Z</dcterms:created>
  <dcterms:modified xsi:type="dcterms:W3CDTF">2026-02-05T19:05:22Z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0x010100ABCBC7327EC4B642AEDA9BBA7EA0FB81</vt:lpwstr>
  </property>
</Properties>
</file>