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8"/>
  </p:notesMasterIdLst>
  <p:handoutMasterIdLst>
    <p:handoutMasterId r:id="rId49"/>
  </p:handoutMasterIdLst>
  <p:sldIdLst>
    <p:sldId id="558" r:id="rId5"/>
    <p:sldId id="663" r:id="rId6"/>
    <p:sldId id="521" r:id="rId7"/>
    <p:sldId id="531" r:id="rId8"/>
    <p:sldId id="666" r:id="rId9"/>
    <p:sldId id="522" r:id="rId10"/>
    <p:sldId id="633" r:id="rId11"/>
    <p:sldId id="641" r:id="rId12"/>
    <p:sldId id="490" r:id="rId13"/>
    <p:sldId id="491" r:id="rId14"/>
    <p:sldId id="532" r:id="rId15"/>
    <p:sldId id="615" r:id="rId16"/>
    <p:sldId id="282" r:id="rId17"/>
    <p:sldId id="667" r:id="rId18"/>
    <p:sldId id="668" r:id="rId19"/>
    <p:sldId id="283" r:id="rId20"/>
    <p:sldId id="284" r:id="rId21"/>
    <p:sldId id="638" r:id="rId22"/>
    <p:sldId id="475" r:id="rId23"/>
    <p:sldId id="493" r:id="rId24"/>
    <p:sldId id="664" r:id="rId25"/>
    <p:sldId id="565" r:id="rId26"/>
    <p:sldId id="559" r:id="rId27"/>
    <p:sldId id="560" r:id="rId28"/>
    <p:sldId id="616" r:id="rId29"/>
    <p:sldId id="503" r:id="rId30"/>
    <p:sldId id="640" r:id="rId31"/>
    <p:sldId id="651" r:id="rId32"/>
    <p:sldId id="652" r:id="rId33"/>
    <p:sldId id="654" r:id="rId34"/>
    <p:sldId id="655" r:id="rId35"/>
    <p:sldId id="661" r:id="rId36"/>
    <p:sldId id="608" r:id="rId37"/>
    <p:sldId id="662" r:id="rId38"/>
    <p:sldId id="656" r:id="rId39"/>
    <p:sldId id="623" r:id="rId40"/>
    <p:sldId id="495" r:id="rId41"/>
    <p:sldId id="643" r:id="rId42"/>
    <p:sldId id="526" r:id="rId43"/>
    <p:sldId id="505" r:id="rId44"/>
    <p:sldId id="464" r:id="rId45"/>
    <p:sldId id="589" r:id="rId46"/>
    <p:sldId id="482" r:id="rId47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1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4DC353-9CAA-4C06-B68D-AE6366885B05}" v="69" dt="2026-01-30T15:53:17.9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150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ees Mulder" userId="e268dcf8-f718-4a42-9658-e78b2df37423" providerId="ADAL" clId="{DF31F32C-8FD4-4861-89A2-59C7BC90EBE4}"/>
    <pc:docChg chg="undo custSel addSld delSld modSld">
      <pc:chgData name="Cees Mulder" userId="e268dcf8-f718-4a42-9658-e78b2df37423" providerId="ADAL" clId="{DF31F32C-8FD4-4861-89A2-59C7BC90EBE4}" dt="2026-01-30T15:53:31.263" v="137" actId="47"/>
      <pc:docMkLst>
        <pc:docMk/>
      </pc:docMkLst>
      <pc:sldChg chg="del">
        <pc:chgData name="Cees Mulder" userId="e268dcf8-f718-4a42-9658-e78b2df37423" providerId="ADAL" clId="{DF31F32C-8FD4-4861-89A2-59C7BC90EBE4}" dt="2026-01-30T15:51:09.589" v="30" actId="47"/>
        <pc:sldMkLst>
          <pc:docMk/>
          <pc:sldMk cId="4140805538" sldId="269"/>
        </pc:sldMkLst>
      </pc:sldChg>
      <pc:sldChg chg="del">
        <pc:chgData name="Cees Mulder" userId="e268dcf8-f718-4a42-9658-e78b2df37423" providerId="ADAL" clId="{DF31F32C-8FD4-4861-89A2-59C7BC90EBE4}" dt="2026-01-30T15:51:10.384" v="31" actId="47"/>
        <pc:sldMkLst>
          <pc:docMk/>
          <pc:sldMk cId="2590704217" sldId="270"/>
        </pc:sldMkLst>
      </pc:sldChg>
      <pc:sldChg chg="del">
        <pc:chgData name="Cees Mulder" userId="e268dcf8-f718-4a42-9658-e78b2df37423" providerId="ADAL" clId="{DF31F32C-8FD4-4861-89A2-59C7BC90EBE4}" dt="2026-01-30T15:51:11.220" v="32" actId="47"/>
        <pc:sldMkLst>
          <pc:docMk/>
          <pc:sldMk cId="236551121" sldId="271"/>
        </pc:sldMkLst>
      </pc:sldChg>
      <pc:sldChg chg="addSp delSp modSp mod addAnim delAnim">
        <pc:chgData name="Cees Mulder" userId="e268dcf8-f718-4a42-9658-e78b2df37423" providerId="ADAL" clId="{DF31F32C-8FD4-4861-89A2-59C7BC90EBE4}" dt="2026-01-30T15:53:05.582" v="128" actId="478"/>
        <pc:sldMkLst>
          <pc:docMk/>
          <pc:sldMk cId="1738381652" sldId="282"/>
        </pc:sldMkLst>
        <pc:picChg chg="del mod">
          <ac:chgData name="Cees Mulder" userId="e268dcf8-f718-4a42-9658-e78b2df37423" providerId="ADAL" clId="{DF31F32C-8FD4-4861-89A2-59C7BC90EBE4}" dt="2026-01-30T15:53:05.582" v="128" actId="478"/>
          <ac:picMkLst>
            <pc:docMk/>
            <pc:sldMk cId="1738381652" sldId="282"/>
            <ac:picMk id="7" creationId="{00000000-0000-0000-0000-000000000000}"/>
          </ac:picMkLst>
        </pc:picChg>
        <pc:picChg chg="add del mod">
          <ac:chgData name="Cees Mulder" userId="e268dcf8-f718-4a42-9658-e78b2df37423" providerId="ADAL" clId="{DF31F32C-8FD4-4861-89A2-59C7BC90EBE4}" dt="2026-01-30T15:53:04.783" v="127" actId="478"/>
          <ac:picMkLst>
            <pc:docMk/>
            <pc:sldMk cId="1738381652" sldId="282"/>
            <ac:picMk id="8" creationId="{00000000-0000-0000-0000-000000000000}"/>
          </ac:picMkLst>
        </pc:picChg>
      </pc:sldChg>
      <pc:sldChg chg="modAnim">
        <pc:chgData name="Cees Mulder" userId="e268dcf8-f718-4a42-9658-e78b2df37423" providerId="ADAL" clId="{DF31F32C-8FD4-4861-89A2-59C7BC90EBE4}" dt="2026-01-30T15:52:12.218" v="110"/>
        <pc:sldMkLst>
          <pc:docMk/>
          <pc:sldMk cId="0" sldId="464"/>
        </pc:sldMkLst>
      </pc:sldChg>
      <pc:sldChg chg="del">
        <pc:chgData name="Cees Mulder" userId="e268dcf8-f718-4a42-9658-e78b2df37423" providerId="ADAL" clId="{DF31F32C-8FD4-4861-89A2-59C7BC90EBE4}" dt="2026-01-30T15:50:11.695" v="8" actId="47"/>
        <pc:sldMkLst>
          <pc:docMk/>
          <pc:sldMk cId="4155732899" sldId="476"/>
        </pc:sldMkLst>
      </pc:sldChg>
      <pc:sldChg chg="del modAnim">
        <pc:chgData name="Cees Mulder" userId="e268dcf8-f718-4a42-9658-e78b2df37423" providerId="ADAL" clId="{DF31F32C-8FD4-4861-89A2-59C7BC90EBE4}" dt="2026-01-30T15:51:51.690" v="92" actId="47"/>
        <pc:sldMkLst>
          <pc:docMk/>
          <pc:sldMk cId="3651288948" sldId="479"/>
        </pc:sldMkLst>
      </pc:sldChg>
      <pc:sldChg chg="modAnim">
        <pc:chgData name="Cees Mulder" userId="e268dcf8-f718-4a42-9658-e78b2df37423" providerId="ADAL" clId="{DF31F32C-8FD4-4861-89A2-59C7BC90EBE4}" dt="2026-01-30T15:52:02.030" v="99"/>
        <pc:sldMkLst>
          <pc:docMk/>
          <pc:sldMk cId="381072642" sldId="495"/>
        </pc:sldMkLst>
      </pc:sldChg>
      <pc:sldChg chg="del">
        <pc:chgData name="Cees Mulder" userId="e268dcf8-f718-4a42-9658-e78b2df37423" providerId="ADAL" clId="{DF31F32C-8FD4-4861-89A2-59C7BC90EBE4}" dt="2026-01-30T15:49:33.049" v="0" actId="47"/>
        <pc:sldMkLst>
          <pc:docMk/>
          <pc:sldMk cId="182063773" sldId="497"/>
        </pc:sldMkLst>
      </pc:sldChg>
      <pc:sldChg chg="modAnim">
        <pc:chgData name="Cees Mulder" userId="e268dcf8-f718-4a42-9658-e78b2df37423" providerId="ADAL" clId="{DF31F32C-8FD4-4861-89A2-59C7BC90EBE4}" dt="2026-01-30T15:50:25.973" v="14"/>
        <pc:sldMkLst>
          <pc:docMk/>
          <pc:sldMk cId="936396226" sldId="503"/>
        </pc:sldMkLst>
      </pc:sldChg>
      <pc:sldChg chg="modAnim">
        <pc:chgData name="Cees Mulder" userId="e268dcf8-f718-4a42-9658-e78b2df37423" providerId="ADAL" clId="{DF31F32C-8FD4-4861-89A2-59C7BC90EBE4}" dt="2026-01-30T15:52:07.820" v="104"/>
        <pc:sldMkLst>
          <pc:docMk/>
          <pc:sldMk cId="1459612869" sldId="505"/>
        </pc:sldMkLst>
      </pc:sldChg>
      <pc:sldChg chg="del">
        <pc:chgData name="Cees Mulder" userId="e268dcf8-f718-4a42-9658-e78b2df37423" providerId="ADAL" clId="{DF31F32C-8FD4-4861-89A2-59C7BC90EBE4}" dt="2026-01-30T15:49:35.984" v="1" actId="47"/>
        <pc:sldMkLst>
          <pc:docMk/>
          <pc:sldMk cId="385853330" sldId="517"/>
        </pc:sldMkLst>
      </pc:sldChg>
      <pc:sldChg chg="del">
        <pc:chgData name="Cees Mulder" userId="e268dcf8-f718-4a42-9658-e78b2df37423" providerId="ADAL" clId="{DF31F32C-8FD4-4861-89A2-59C7BC90EBE4}" dt="2026-01-30T15:50:29.510" v="16" actId="47"/>
        <pc:sldMkLst>
          <pc:docMk/>
          <pc:sldMk cId="3942189754" sldId="543"/>
        </pc:sldMkLst>
      </pc:sldChg>
      <pc:sldChg chg="del">
        <pc:chgData name="Cees Mulder" userId="e268dcf8-f718-4a42-9658-e78b2df37423" providerId="ADAL" clId="{DF31F32C-8FD4-4861-89A2-59C7BC90EBE4}" dt="2026-01-30T15:50:48.998" v="18" actId="47"/>
        <pc:sldMkLst>
          <pc:docMk/>
          <pc:sldMk cId="3529310000" sldId="545"/>
        </pc:sldMkLst>
      </pc:sldChg>
      <pc:sldChg chg="del">
        <pc:chgData name="Cees Mulder" userId="e268dcf8-f718-4a42-9658-e78b2df37423" providerId="ADAL" clId="{DF31F32C-8FD4-4861-89A2-59C7BC90EBE4}" dt="2026-01-30T15:50:20.563" v="11" actId="47"/>
        <pc:sldMkLst>
          <pc:docMk/>
          <pc:sldMk cId="1880679361" sldId="561"/>
        </pc:sldMkLst>
      </pc:sldChg>
      <pc:sldChg chg="del">
        <pc:chgData name="Cees Mulder" userId="e268dcf8-f718-4a42-9658-e78b2df37423" providerId="ADAL" clId="{DF31F32C-8FD4-4861-89A2-59C7BC90EBE4}" dt="2026-01-30T15:50:21.728" v="12" actId="47"/>
        <pc:sldMkLst>
          <pc:docMk/>
          <pc:sldMk cId="194774463" sldId="563"/>
        </pc:sldMkLst>
      </pc:sldChg>
      <pc:sldChg chg="modAnim">
        <pc:chgData name="Cees Mulder" userId="e268dcf8-f718-4a42-9658-e78b2df37423" providerId="ADAL" clId="{DF31F32C-8FD4-4861-89A2-59C7BC90EBE4}" dt="2026-01-30T15:50:17.509" v="10"/>
        <pc:sldMkLst>
          <pc:docMk/>
          <pc:sldMk cId="224724768" sldId="565"/>
        </pc:sldMkLst>
      </pc:sldChg>
      <pc:sldChg chg="del">
        <pc:chgData name="Cees Mulder" userId="e268dcf8-f718-4a42-9658-e78b2df37423" providerId="ADAL" clId="{DF31F32C-8FD4-4861-89A2-59C7BC90EBE4}" dt="2026-01-30T15:50:52.179" v="20" actId="47"/>
        <pc:sldMkLst>
          <pc:docMk/>
          <pc:sldMk cId="3418952851" sldId="584"/>
        </pc:sldMkLst>
      </pc:sldChg>
      <pc:sldChg chg="del">
        <pc:chgData name="Cees Mulder" userId="e268dcf8-f718-4a42-9658-e78b2df37423" providerId="ADAL" clId="{DF31F32C-8FD4-4861-89A2-59C7BC90EBE4}" dt="2026-01-30T15:50:53.308" v="21" actId="47"/>
        <pc:sldMkLst>
          <pc:docMk/>
          <pc:sldMk cId="986714025" sldId="585"/>
        </pc:sldMkLst>
      </pc:sldChg>
      <pc:sldChg chg="add del">
        <pc:chgData name="Cees Mulder" userId="e268dcf8-f718-4a42-9658-e78b2df37423" providerId="ADAL" clId="{DF31F32C-8FD4-4861-89A2-59C7BC90EBE4}" dt="2026-01-30T15:51:00.707" v="24" actId="47"/>
        <pc:sldMkLst>
          <pc:docMk/>
          <pc:sldMk cId="3987824533" sldId="586"/>
        </pc:sldMkLst>
      </pc:sldChg>
      <pc:sldChg chg="del">
        <pc:chgData name="Cees Mulder" userId="e268dcf8-f718-4a42-9658-e78b2df37423" providerId="ADAL" clId="{DF31F32C-8FD4-4861-89A2-59C7BC90EBE4}" dt="2026-01-30T15:52:13.732" v="111" actId="47"/>
        <pc:sldMkLst>
          <pc:docMk/>
          <pc:sldMk cId="4047671170" sldId="588"/>
        </pc:sldMkLst>
      </pc:sldChg>
      <pc:sldChg chg="addSp delSp mod modAnim">
        <pc:chgData name="Cees Mulder" userId="e268dcf8-f718-4a42-9658-e78b2df37423" providerId="ADAL" clId="{DF31F32C-8FD4-4861-89A2-59C7BC90EBE4}" dt="2026-01-30T15:51:48.539" v="90" actId="478"/>
        <pc:sldMkLst>
          <pc:docMk/>
          <pc:sldMk cId="3990788228" sldId="608"/>
        </pc:sldMkLst>
        <pc:spChg chg="del">
          <ac:chgData name="Cees Mulder" userId="e268dcf8-f718-4a42-9658-e78b2df37423" providerId="ADAL" clId="{DF31F32C-8FD4-4861-89A2-59C7BC90EBE4}" dt="2026-01-30T15:51:40.092" v="77" actId="478"/>
          <ac:spMkLst>
            <pc:docMk/>
            <pc:sldMk cId="3990788228" sldId="608"/>
            <ac:spMk id="2" creationId="{F877F89E-AD56-CC8A-F163-D3AA71C79C5F}"/>
          </ac:spMkLst>
        </pc:spChg>
        <pc:spChg chg="del">
          <ac:chgData name="Cees Mulder" userId="e268dcf8-f718-4a42-9658-e78b2df37423" providerId="ADAL" clId="{DF31F32C-8FD4-4861-89A2-59C7BC90EBE4}" dt="2026-01-30T15:51:40.606" v="78" actId="478"/>
          <ac:spMkLst>
            <pc:docMk/>
            <pc:sldMk cId="3990788228" sldId="608"/>
            <ac:spMk id="28" creationId="{97295241-A852-D9CA-C267-AA6215586B6B}"/>
          </ac:spMkLst>
        </pc:spChg>
        <pc:spChg chg="del">
          <ac:chgData name="Cees Mulder" userId="e268dcf8-f718-4a42-9658-e78b2df37423" providerId="ADAL" clId="{DF31F32C-8FD4-4861-89A2-59C7BC90EBE4}" dt="2026-01-30T15:51:41.142" v="79" actId="478"/>
          <ac:spMkLst>
            <pc:docMk/>
            <pc:sldMk cId="3990788228" sldId="608"/>
            <ac:spMk id="29" creationId="{F87FC002-8865-D124-3ED5-8521F64E7CD7}"/>
          </ac:spMkLst>
        </pc:spChg>
        <pc:spChg chg="del">
          <ac:chgData name="Cees Mulder" userId="e268dcf8-f718-4a42-9658-e78b2df37423" providerId="ADAL" clId="{DF31F32C-8FD4-4861-89A2-59C7BC90EBE4}" dt="2026-01-30T15:51:41.626" v="80" actId="478"/>
          <ac:spMkLst>
            <pc:docMk/>
            <pc:sldMk cId="3990788228" sldId="608"/>
            <ac:spMk id="30" creationId="{699EF5A3-6021-2FE2-7E90-E4B9A2A3699C}"/>
          </ac:spMkLst>
        </pc:spChg>
        <pc:spChg chg="del">
          <ac:chgData name="Cees Mulder" userId="e268dcf8-f718-4a42-9658-e78b2df37423" providerId="ADAL" clId="{DF31F32C-8FD4-4861-89A2-59C7BC90EBE4}" dt="2026-01-30T15:51:42.168" v="81" actId="478"/>
          <ac:spMkLst>
            <pc:docMk/>
            <pc:sldMk cId="3990788228" sldId="608"/>
            <ac:spMk id="31" creationId="{A71C47AC-2A6A-F0E1-81D1-E0DA20405B62}"/>
          </ac:spMkLst>
        </pc:spChg>
        <pc:spChg chg="del">
          <ac:chgData name="Cees Mulder" userId="e268dcf8-f718-4a42-9658-e78b2df37423" providerId="ADAL" clId="{DF31F32C-8FD4-4861-89A2-59C7BC90EBE4}" dt="2026-01-30T15:51:42.669" v="82" actId="478"/>
          <ac:spMkLst>
            <pc:docMk/>
            <pc:sldMk cId="3990788228" sldId="608"/>
            <ac:spMk id="32" creationId="{4131DA18-4A55-6D88-7248-0396D9710135}"/>
          </ac:spMkLst>
        </pc:spChg>
        <pc:spChg chg="del">
          <ac:chgData name="Cees Mulder" userId="e268dcf8-f718-4a42-9658-e78b2df37423" providerId="ADAL" clId="{DF31F32C-8FD4-4861-89A2-59C7BC90EBE4}" dt="2026-01-30T15:51:43.144" v="83" actId="478"/>
          <ac:spMkLst>
            <pc:docMk/>
            <pc:sldMk cId="3990788228" sldId="608"/>
            <ac:spMk id="33" creationId="{DFB8150A-351B-12D4-FB59-95A5CBD40F53}"/>
          </ac:spMkLst>
        </pc:spChg>
        <pc:spChg chg="del">
          <ac:chgData name="Cees Mulder" userId="e268dcf8-f718-4a42-9658-e78b2df37423" providerId="ADAL" clId="{DF31F32C-8FD4-4861-89A2-59C7BC90EBE4}" dt="2026-01-30T15:51:43.586" v="84" actId="478"/>
          <ac:spMkLst>
            <pc:docMk/>
            <pc:sldMk cId="3990788228" sldId="608"/>
            <ac:spMk id="34" creationId="{B541F621-20AC-909E-945C-2D83DEDF4178}"/>
          </ac:spMkLst>
        </pc:spChg>
        <pc:spChg chg="del">
          <ac:chgData name="Cees Mulder" userId="e268dcf8-f718-4a42-9658-e78b2df37423" providerId="ADAL" clId="{DF31F32C-8FD4-4861-89A2-59C7BC90EBE4}" dt="2026-01-30T15:51:44.086" v="85" actId="478"/>
          <ac:spMkLst>
            <pc:docMk/>
            <pc:sldMk cId="3990788228" sldId="608"/>
            <ac:spMk id="35" creationId="{E498BEB9-DCFA-5507-B70D-05E7DCE494CC}"/>
          </ac:spMkLst>
        </pc:spChg>
        <pc:spChg chg="del">
          <ac:chgData name="Cees Mulder" userId="e268dcf8-f718-4a42-9658-e78b2df37423" providerId="ADAL" clId="{DF31F32C-8FD4-4861-89A2-59C7BC90EBE4}" dt="2026-01-30T15:51:47.478" v="88" actId="478"/>
          <ac:spMkLst>
            <pc:docMk/>
            <pc:sldMk cId="3990788228" sldId="608"/>
            <ac:spMk id="36" creationId="{962D05EB-DFF2-0F92-2995-97D221072148}"/>
          </ac:spMkLst>
        </pc:spChg>
        <pc:spChg chg="del">
          <ac:chgData name="Cees Mulder" userId="e268dcf8-f718-4a42-9658-e78b2df37423" providerId="ADAL" clId="{DF31F32C-8FD4-4861-89A2-59C7BC90EBE4}" dt="2026-01-30T15:51:47.895" v="89" actId="478"/>
          <ac:spMkLst>
            <pc:docMk/>
            <pc:sldMk cId="3990788228" sldId="608"/>
            <ac:spMk id="37" creationId="{C221EACE-1AAE-B2C1-90E7-56AE2B0CA924}"/>
          </ac:spMkLst>
        </pc:spChg>
        <pc:spChg chg="del">
          <ac:chgData name="Cees Mulder" userId="e268dcf8-f718-4a42-9658-e78b2df37423" providerId="ADAL" clId="{DF31F32C-8FD4-4861-89A2-59C7BC90EBE4}" dt="2026-01-30T15:51:48.539" v="90" actId="478"/>
          <ac:spMkLst>
            <pc:docMk/>
            <pc:sldMk cId="3990788228" sldId="608"/>
            <ac:spMk id="38" creationId="{21D0AFB1-3AB2-5509-531D-96DDA85AD58A}"/>
          </ac:spMkLst>
        </pc:spChg>
        <pc:graphicFrameChg chg="add del">
          <ac:chgData name="Cees Mulder" userId="e268dcf8-f718-4a42-9658-e78b2df37423" providerId="ADAL" clId="{DF31F32C-8FD4-4861-89A2-59C7BC90EBE4}" dt="2026-01-30T15:51:46.015" v="87" actId="478"/>
          <ac:graphicFrameMkLst>
            <pc:docMk/>
            <pc:sldMk cId="3990788228" sldId="608"/>
            <ac:graphicFrameMk id="5" creationId="{00000000-0000-0000-0000-000000000000}"/>
          </ac:graphicFrameMkLst>
        </pc:graphicFrameChg>
      </pc:sldChg>
      <pc:sldChg chg="del">
        <pc:chgData name="Cees Mulder" userId="e268dcf8-f718-4a42-9658-e78b2df37423" providerId="ADAL" clId="{DF31F32C-8FD4-4861-89A2-59C7BC90EBE4}" dt="2026-01-30T15:53:31.263" v="137" actId="47"/>
        <pc:sldMkLst>
          <pc:docMk/>
          <pc:sldMk cId="1687378978" sldId="613"/>
        </pc:sldMkLst>
      </pc:sldChg>
      <pc:sldChg chg="modAnim">
        <pc:chgData name="Cees Mulder" userId="e268dcf8-f718-4a42-9658-e78b2df37423" providerId="ADAL" clId="{DF31F32C-8FD4-4861-89A2-59C7BC90EBE4}" dt="2026-01-30T15:52:32.494" v="113"/>
        <pc:sldMkLst>
          <pc:docMk/>
          <pc:sldMk cId="256623094" sldId="615"/>
        </pc:sldMkLst>
      </pc:sldChg>
      <pc:sldChg chg="del">
        <pc:chgData name="Cees Mulder" userId="e268dcf8-f718-4a42-9658-e78b2df37423" providerId="ADAL" clId="{DF31F32C-8FD4-4861-89A2-59C7BC90EBE4}" dt="2026-01-30T15:51:18.191" v="37" actId="47"/>
        <pc:sldMkLst>
          <pc:docMk/>
          <pc:sldMk cId="2106409501" sldId="622"/>
        </pc:sldMkLst>
      </pc:sldChg>
      <pc:sldChg chg="del">
        <pc:chgData name="Cees Mulder" userId="e268dcf8-f718-4a42-9658-e78b2df37423" providerId="ADAL" clId="{DF31F32C-8FD4-4861-89A2-59C7BC90EBE4}" dt="2026-01-30T15:50:26.557" v="15" actId="47"/>
        <pc:sldMkLst>
          <pc:docMk/>
          <pc:sldMk cId="570021249" sldId="624"/>
        </pc:sldMkLst>
      </pc:sldChg>
      <pc:sldChg chg="del">
        <pc:chgData name="Cees Mulder" userId="e268dcf8-f718-4a42-9658-e78b2df37423" providerId="ADAL" clId="{DF31F32C-8FD4-4861-89A2-59C7BC90EBE4}" dt="2026-01-30T15:51:04.589" v="27" actId="47"/>
        <pc:sldMkLst>
          <pc:docMk/>
          <pc:sldMk cId="1891318194" sldId="631"/>
        </pc:sldMkLst>
      </pc:sldChg>
      <pc:sldChg chg="del">
        <pc:chgData name="Cees Mulder" userId="e268dcf8-f718-4a42-9658-e78b2df37423" providerId="ADAL" clId="{DF31F32C-8FD4-4861-89A2-59C7BC90EBE4}" dt="2026-01-30T15:51:05.988" v="28" actId="47"/>
        <pc:sldMkLst>
          <pc:docMk/>
          <pc:sldMk cId="2155802401" sldId="632"/>
        </pc:sldMkLst>
      </pc:sldChg>
      <pc:sldChg chg="modAnim">
        <pc:chgData name="Cees Mulder" userId="e268dcf8-f718-4a42-9658-e78b2df37423" providerId="ADAL" clId="{DF31F32C-8FD4-4861-89A2-59C7BC90EBE4}" dt="2026-01-30T15:49:50.044" v="3"/>
        <pc:sldMkLst>
          <pc:docMk/>
          <pc:sldMk cId="1440570996" sldId="633"/>
        </pc:sldMkLst>
      </pc:sldChg>
      <pc:sldChg chg="del">
        <pc:chgData name="Cees Mulder" userId="e268dcf8-f718-4a42-9658-e78b2df37423" providerId="ADAL" clId="{DF31F32C-8FD4-4861-89A2-59C7BC90EBE4}" dt="2026-01-30T15:51:03.759" v="26" actId="47"/>
        <pc:sldMkLst>
          <pc:docMk/>
          <pc:sldMk cId="3982517805" sldId="634"/>
        </pc:sldMkLst>
      </pc:sldChg>
      <pc:sldChg chg="del">
        <pc:chgData name="Cees Mulder" userId="e268dcf8-f718-4a42-9658-e78b2df37423" providerId="ADAL" clId="{DF31F32C-8FD4-4861-89A2-59C7BC90EBE4}" dt="2026-01-30T15:50:00.901" v="6" actId="47"/>
        <pc:sldMkLst>
          <pc:docMk/>
          <pc:sldMk cId="2784816639" sldId="636"/>
        </pc:sldMkLst>
      </pc:sldChg>
      <pc:sldChg chg="modAnim">
        <pc:chgData name="Cees Mulder" userId="e268dcf8-f718-4a42-9658-e78b2df37423" providerId="ADAL" clId="{DF31F32C-8FD4-4861-89A2-59C7BC90EBE4}" dt="2026-01-30T15:50:09.425" v="7"/>
        <pc:sldMkLst>
          <pc:docMk/>
          <pc:sldMk cId="4000720322" sldId="638"/>
        </pc:sldMkLst>
      </pc:sldChg>
      <pc:sldChg chg="modAnim">
        <pc:chgData name="Cees Mulder" userId="e268dcf8-f718-4a42-9658-e78b2df37423" providerId="ADAL" clId="{DF31F32C-8FD4-4861-89A2-59C7BC90EBE4}" dt="2026-01-30T15:49:58.581" v="5"/>
        <pc:sldMkLst>
          <pc:docMk/>
          <pc:sldMk cId="134347985" sldId="641"/>
        </pc:sldMkLst>
      </pc:sldChg>
      <pc:sldChg chg="del">
        <pc:chgData name="Cees Mulder" userId="e268dcf8-f718-4a42-9658-e78b2df37423" providerId="ADAL" clId="{DF31F32C-8FD4-4861-89A2-59C7BC90EBE4}" dt="2026-01-30T15:50:45.855" v="17" actId="47"/>
        <pc:sldMkLst>
          <pc:docMk/>
          <pc:sldMk cId="1604843949" sldId="642"/>
        </pc:sldMkLst>
      </pc:sldChg>
      <pc:sldChg chg="del">
        <pc:chgData name="Cees Mulder" userId="e268dcf8-f718-4a42-9658-e78b2df37423" providerId="ADAL" clId="{DF31F32C-8FD4-4861-89A2-59C7BC90EBE4}" dt="2026-01-30T15:52:08.652" v="105" actId="47"/>
        <pc:sldMkLst>
          <pc:docMk/>
          <pc:sldMk cId="3554557333" sldId="645"/>
        </pc:sldMkLst>
      </pc:sldChg>
      <pc:sldChg chg="del">
        <pc:chgData name="Cees Mulder" userId="e268dcf8-f718-4a42-9658-e78b2df37423" providerId="ADAL" clId="{DF31F32C-8FD4-4861-89A2-59C7BC90EBE4}" dt="2026-01-30T15:50:50.211" v="19" actId="47"/>
        <pc:sldMkLst>
          <pc:docMk/>
          <pc:sldMk cId="2255170929" sldId="646"/>
        </pc:sldMkLst>
      </pc:sldChg>
      <pc:sldChg chg="del">
        <pc:chgData name="Cees Mulder" userId="e268dcf8-f718-4a42-9658-e78b2df37423" providerId="ADAL" clId="{DF31F32C-8FD4-4861-89A2-59C7BC90EBE4}" dt="2026-01-30T15:51:02.916" v="25" actId="47"/>
        <pc:sldMkLst>
          <pc:docMk/>
          <pc:sldMk cId="1248512342" sldId="647"/>
        </pc:sldMkLst>
      </pc:sldChg>
      <pc:sldChg chg="del">
        <pc:chgData name="Cees Mulder" userId="e268dcf8-f718-4a42-9658-e78b2df37423" providerId="ADAL" clId="{DF31F32C-8FD4-4861-89A2-59C7BC90EBE4}" dt="2026-01-30T15:51:08.190" v="29" actId="47"/>
        <pc:sldMkLst>
          <pc:docMk/>
          <pc:sldMk cId="1173805892" sldId="648"/>
        </pc:sldMkLst>
      </pc:sldChg>
      <pc:sldChg chg="del">
        <pc:chgData name="Cees Mulder" userId="e268dcf8-f718-4a42-9658-e78b2df37423" providerId="ADAL" clId="{DF31F32C-8FD4-4861-89A2-59C7BC90EBE4}" dt="2026-01-30T15:51:13.179" v="33" actId="47"/>
        <pc:sldMkLst>
          <pc:docMk/>
          <pc:sldMk cId="593442759" sldId="649"/>
        </pc:sldMkLst>
      </pc:sldChg>
      <pc:sldChg chg="modAnim">
        <pc:chgData name="Cees Mulder" userId="e268dcf8-f718-4a42-9658-e78b2df37423" providerId="ADAL" clId="{DF31F32C-8FD4-4861-89A2-59C7BC90EBE4}" dt="2026-01-30T15:51:23.499" v="49"/>
        <pc:sldMkLst>
          <pc:docMk/>
          <pc:sldMk cId="3027508845" sldId="651"/>
        </pc:sldMkLst>
      </pc:sldChg>
      <pc:sldChg chg="modAnim">
        <pc:chgData name="Cees Mulder" userId="e268dcf8-f718-4a42-9658-e78b2df37423" providerId="ADAL" clId="{DF31F32C-8FD4-4861-89A2-59C7BC90EBE4}" dt="2026-01-30T15:51:26.829" v="54"/>
        <pc:sldMkLst>
          <pc:docMk/>
          <pc:sldMk cId="787944323" sldId="652"/>
        </pc:sldMkLst>
      </pc:sldChg>
      <pc:sldChg chg="modAnim">
        <pc:chgData name="Cees Mulder" userId="e268dcf8-f718-4a42-9658-e78b2df37423" providerId="ADAL" clId="{DF31F32C-8FD4-4861-89A2-59C7BC90EBE4}" dt="2026-01-30T15:51:31.866" v="64"/>
        <pc:sldMkLst>
          <pc:docMk/>
          <pc:sldMk cId="2025248343" sldId="654"/>
        </pc:sldMkLst>
      </pc:sldChg>
      <pc:sldChg chg="modAnim">
        <pc:chgData name="Cees Mulder" userId="e268dcf8-f718-4a42-9658-e78b2df37423" providerId="ADAL" clId="{DF31F32C-8FD4-4861-89A2-59C7BC90EBE4}" dt="2026-01-30T15:51:57.320" v="94"/>
        <pc:sldMkLst>
          <pc:docMk/>
          <pc:sldMk cId="3114051853" sldId="656"/>
        </pc:sldMkLst>
      </pc:sldChg>
      <pc:sldChg chg="del">
        <pc:chgData name="Cees Mulder" userId="e268dcf8-f718-4a42-9658-e78b2df37423" providerId="ADAL" clId="{DF31F32C-8FD4-4861-89A2-59C7BC90EBE4}" dt="2026-01-30T15:51:14.464" v="34" actId="47"/>
        <pc:sldMkLst>
          <pc:docMk/>
          <pc:sldMk cId="819422804" sldId="657"/>
        </pc:sldMkLst>
      </pc:sldChg>
      <pc:sldChg chg="del">
        <pc:chgData name="Cees Mulder" userId="e268dcf8-f718-4a42-9658-e78b2df37423" providerId="ADAL" clId="{DF31F32C-8FD4-4861-89A2-59C7BC90EBE4}" dt="2026-01-30T15:51:15.897" v="35" actId="47"/>
        <pc:sldMkLst>
          <pc:docMk/>
          <pc:sldMk cId="3549487238" sldId="658"/>
        </pc:sldMkLst>
      </pc:sldChg>
      <pc:sldChg chg="del">
        <pc:chgData name="Cees Mulder" userId="e268dcf8-f718-4a42-9658-e78b2df37423" providerId="ADAL" clId="{DF31F32C-8FD4-4861-89A2-59C7BC90EBE4}" dt="2026-01-30T15:51:17.158" v="36" actId="47"/>
        <pc:sldMkLst>
          <pc:docMk/>
          <pc:sldMk cId="4057422100" sldId="660"/>
        </pc:sldMkLst>
      </pc:sldChg>
      <pc:sldChg chg="modAnim">
        <pc:chgData name="Cees Mulder" userId="e268dcf8-f718-4a42-9658-e78b2df37423" providerId="ADAL" clId="{DF31F32C-8FD4-4861-89A2-59C7BC90EBE4}" dt="2026-01-30T15:49:43.673" v="2"/>
        <pc:sldMkLst>
          <pc:docMk/>
          <pc:sldMk cId="1263195285" sldId="663"/>
        </pc:sldMkLst>
      </pc:sldChg>
      <pc:sldChg chg="del">
        <pc:chgData name="Cees Mulder" userId="e268dcf8-f718-4a42-9658-e78b2df37423" providerId="ADAL" clId="{DF31F32C-8FD4-4861-89A2-59C7BC90EBE4}" dt="2026-01-30T15:52:16.299" v="112" actId="47"/>
        <pc:sldMkLst>
          <pc:docMk/>
          <pc:sldMk cId="766582109" sldId="665"/>
        </pc:sldMkLst>
      </pc:sldChg>
      <pc:sldChg chg="delSp modSp add mod delAnim modAnim">
        <pc:chgData name="Cees Mulder" userId="e268dcf8-f718-4a42-9658-e78b2df37423" providerId="ADAL" clId="{DF31F32C-8FD4-4861-89A2-59C7BC90EBE4}" dt="2026-01-30T15:53:17.985" v="136"/>
        <pc:sldMkLst>
          <pc:docMk/>
          <pc:sldMk cId="1173370318" sldId="667"/>
        </pc:sldMkLst>
        <pc:picChg chg="del">
          <ac:chgData name="Cees Mulder" userId="e268dcf8-f718-4a42-9658-e78b2df37423" providerId="ADAL" clId="{DF31F32C-8FD4-4861-89A2-59C7BC90EBE4}" dt="2026-01-30T15:53:08.239" v="129" actId="478"/>
          <ac:picMkLst>
            <pc:docMk/>
            <pc:sldMk cId="1173370318" sldId="667"/>
            <ac:picMk id="5" creationId="{AB0A91CB-E867-ED0E-7F0C-58F9288AD9E0}"/>
          </ac:picMkLst>
        </pc:picChg>
        <pc:picChg chg="mod">
          <ac:chgData name="Cees Mulder" userId="e268dcf8-f718-4a42-9658-e78b2df37423" providerId="ADAL" clId="{DF31F32C-8FD4-4861-89A2-59C7BC90EBE4}" dt="2026-01-30T15:53:10.259" v="131" actId="1076"/>
          <ac:picMkLst>
            <pc:docMk/>
            <pc:sldMk cId="1173370318" sldId="667"/>
            <ac:picMk id="7" creationId="{5B2CA0C0-1AE5-2BC1-079F-5F265999B283}"/>
          </ac:picMkLst>
        </pc:picChg>
        <pc:picChg chg="del">
          <ac:chgData name="Cees Mulder" userId="e268dcf8-f718-4a42-9658-e78b2df37423" providerId="ADAL" clId="{DF31F32C-8FD4-4861-89A2-59C7BC90EBE4}" dt="2026-01-30T15:53:08.726" v="130" actId="478"/>
          <ac:picMkLst>
            <pc:docMk/>
            <pc:sldMk cId="1173370318" sldId="667"/>
            <ac:picMk id="8" creationId="{52A92E6E-F42F-5985-5347-BBE271198BB0}"/>
          </ac:picMkLst>
        </pc:picChg>
      </pc:sldChg>
      <pc:sldChg chg="addSp delSp modSp add del mod addAnim delAnim">
        <pc:chgData name="Cees Mulder" userId="e268dcf8-f718-4a42-9658-e78b2df37423" providerId="ADAL" clId="{DF31F32C-8FD4-4861-89A2-59C7BC90EBE4}" dt="2026-01-30T15:52:51.768" v="122" actId="2890"/>
        <pc:sldMkLst>
          <pc:docMk/>
          <pc:sldMk cId="4287898735" sldId="667"/>
        </pc:sldMkLst>
        <pc:picChg chg="add del">
          <ac:chgData name="Cees Mulder" userId="e268dcf8-f718-4a42-9658-e78b2df37423" providerId="ADAL" clId="{DF31F32C-8FD4-4861-89A2-59C7BC90EBE4}" dt="2026-01-30T15:52:50.204" v="119" actId="478"/>
          <ac:picMkLst>
            <pc:docMk/>
            <pc:sldMk cId="4287898735" sldId="667"/>
            <ac:picMk id="7" creationId="{4CB4DD96-13DF-513A-1724-C85BC7FFC33D}"/>
          </ac:picMkLst>
        </pc:picChg>
        <pc:picChg chg="mod">
          <ac:chgData name="Cees Mulder" userId="e268dcf8-f718-4a42-9658-e78b2df37423" providerId="ADAL" clId="{DF31F32C-8FD4-4861-89A2-59C7BC90EBE4}" dt="2026-01-30T15:52:50.607" v="120" actId="1076"/>
          <ac:picMkLst>
            <pc:docMk/>
            <pc:sldMk cId="4287898735" sldId="667"/>
            <ac:picMk id="8" creationId="{6529D70F-53D3-850B-3188-7564CE12DC3C}"/>
          </ac:picMkLst>
        </pc:picChg>
      </pc:sldChg>
      <pc:sldChg chg="delSp modSp add mod delAnim modAnim">
        <pc:chgData name="Cees Mulder" userId="e268dcf8-f718-4a42-9658-e78b2df37423" providerId="ADAL" clId="{DF31F32C-8FD4-4861-89A2-59C7BC90EBE4}" dt="2026-01-30T15:53:15.990" v="135"/>
        <pc:sldMkLst>
          <pc:docMk/>
          <pc:sldMk cId="14711059" sldId="668"/>
        </pc:sldMkLst>
        <pc:picChg chg="del">
          <ac:chgData name="Cees Mulder" userId="e268dcf8-f718-4a42-9658-e78b2df37423" providerId="ADAL" clId="{DF31F32C-8FD4-4861-89A2-59C7BC90EBE4}" dt="2026-01-30T15:53:12.205" v="132" actId="478"/>
          <ac:picMkLst>
            <pc:docMk/>
            <pc:sldMk cId="14711059" sldId="668"/>
            <ac:picMk id="5" creationId="{50E3EAB7-F89C-6272-EB66-B450B5816F65}"/>
          </ac:picMkLst>
        </pc:picChg>
        <pc:picChg chg="del">
          <ac:chgData name="Cees Mulder" userId="e268dcf8-f718-4a42-9658-e78b2df37423" providerId="ADAL" clId="{DF31F32C-8FD4-4861-89A2-59C7BC90EBE4}" dt="2026-01-30T15:53:12.716" v="133" actId="478"/>
          <ac:picMkLst>
            <pc:docMk/>
            <pc:sldMk cId="14711059" sldId="668"/>
            <ac:picMk id="7" creationId="{EB4F076C-A737-77D4-8546-CFFE4EBF7743}"/>
          </ac:picMkLst>
        </pc:picChg>
        <pc:picChg chg="mod">
          <ac:chgData name="Cees Mulder" userId="e268dcf8-f718-4a42-9658-e78b2df37423" providerId="ADAL" clId="{DF31F32C-8FD4-4861-89A2-59C7BC90EBE4}" dt="2026-01-30T15:53:14.762" v="134" actId="1076"/>
          <ac:picMkLst>
            <pc:docMk/>
            <pc:sldMk cId="14711059" sldId="668"/>
            <ac:picMk id="8" creationId="{88EADAD3-B9B4-25F0-C6C3-4708BC2D184A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8BCB3F-1E20-41EA-B8A7-2824270A7D01}" type="datetimeFigureOut">
              <a:rPr lang="nl-NL" smtClean="0"/>
              <a:pPr/>
              <a:t>30-1-2026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FEE4EA-79D6-474C-A14B-2D608B7AF458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46083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195502-CC1D-439C-BDC4-59F7D0DB70E5}" type="datetimeFigureOut">
              <a:rPr lang="nl-NL" smtClean="0"/>
              <a:pPr/>
              <a:t>30-1-2026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FF1323-147E-4DBC-8A19-9C42E88CB5E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0831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Iemand wel eens een presentatie van mij gezien?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F1323-147E-4DBC-8A19-9C42E88CB5E1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32910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Maak het betekenisvol.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F1323-147E-4DBC-8A19-9C42E88CB5E1}" type="slidenum">
              <a:rPr lang="nl-NL" smtClean="0"/>
              <a:pPr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27602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F1323-147E-4DBC-8A19-9C42E88CB5E1}" type="slidenum">
              <a:rPr lang="nl-NL" smtClean="0"/>
              <a:pPr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66572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F1323-147E-4DBC-8A19-9C42E88CB5E1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58767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B4C38E-141F-F5F0-8E58-96623130D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7202AC1-9100-54A7-426A-66BC6F1C19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7CA82D4-DE02-2BA5-5442-57B9AB76B1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Leerlingen zijn in de meeste gevallen van nature erg nieuwsgierig, leergierig, geïnteresseerd in hun omgeving.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C0CAB81-860D-2819-0E5B-BDF9F1496B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F1323-147E-4DBC-8A19-9C42E88CB5E1}" type="slidenum">
              <a:rPr lang="nl-NL" smtClean="0"/>
              <a:pPr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43951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F1323-147E-4DBC-8A19-9C42E88CB5E1}" type="slidenum">
              <a:rPr lang="nl-NL" smtClean="0"/>
              <a:pPr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91848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F1323-147E-4DBC-8A19-9C42E88CB5E1}" type="slidenum">
              <a:rPr lang="nl-NL" smtClean="0"/>
              <a:pPr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38017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F1323-147E-4DBC-8A19-9C42E88CB5E1}" type="slidenum">
              <a:rPr lang="nl-NL" smtClean="0"/>
              <a:pPr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9201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Doe je alles op de automatische piloot?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F1323-147E-4DBC-8A19-9C42E88CB5E1}" type="slidenum">
              <a:rPr lang="nl-NL" smtClean="0"/>
              <a:pPr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66656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F1323-147E-4DBC-8A19-9C42E88CB5E1}" type="slidenum">
              <a:rPr lang="nl-NL" smtClean="0"/>
              <a:pPr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07823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F1323-147E-4DBC-8A19-9C42E88CB5E1}" type="slidenum">
              <a:rPr lang="nl-NL" smtClean="0"/>
              <a:pPr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040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F1323-147E-4DBC-8A19-9C42E88CB5E1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12812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F1323-147E-4DBC-8A19-9C42E88CB5E1}" type="slidenum">
              <a:rPr lang="nl-NL" smtClean="0"/>
              <a:pPr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42533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F1323-147E-4DBC-8A19-9C42E88CB5E1}" type="slidenum">
              <a:rPr lang="nl-NL" smtClean="0"/>
              <a:pPr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70270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F1323-147E-4DBC-8A19-9C42E88CB5E1}" type="slidenum">
              <a:rPr lang="nl-NL" smtClean="0"/>
              <a:pPr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51832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F1323-147E-4DBC-8A19-9C42E88CB5E1}" type="slidenum">
              <a:rPr lang="nl-NL" smtClean="0"/>
              <a:pPr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63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F1323-147E-4DBC-8A19-9C42E88CB5E1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89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F1323-147E-4DBC-8A19-9C42E88CB5E1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1118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Maak het betekenisvol.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F1323-147E-4DBC-8A19-9C42E88CB5E1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1674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F1323-147E-4DBC-8A19-9C42E88CB5E1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2665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8AF0-BB22-2BB3-CEDA-EC20365A3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C137783-8316-C8D4-F101-AD33E764CD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80513D8-B950-E65E-5374-3903AD5184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356D266-88D6-9A87-89D0-6E8C5BF6DA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F1323-147E-4DBC-8A19-9C42E88CB5E1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17713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FC9542-9F1D-FEE1-0A96-2351EE1D55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BD993E9-E930-15FB-9143-9B0E6CD89F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9A81B3D-404E-1E20-C17E-95F07CD09C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A7AA2BE-010B-A8F1-405E-DBCFA3306A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F1323-147E-4DBC-8A19-9C42E88CB5E1}" type="slidenum">
              <a:rPr lang="nl-NL" smtClean="0"/>
              <a:pPr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67941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F1323-147E-4DBC-8A19-9C42E88CB5E1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1111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7564B-1D28-438E-9476-24F958383E85}" type="datetimeFigureOut">
              <a:rPr lang="nl-NL" smtClean="0"/>
              <a:pPr/>
              <a:t>30-1-2026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1C31D-B1EC-4711-A5FA-3D7F037B09D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7564B-1D28-438E-9476-24F958383E85}" type="datetimeFigureOut">
              <a:rPr lang="nl-NL" smtClean="0"/>
              <a:pPr/>
              <a:t>30-1-2026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1C31D-B1EC-4711-A5FA-3D7F037B09D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7564B-1D28-438E-9476-24F958383E85}" type="datetimeFigureOut">
              <a:rPr lang="nl-NL" smtClean="0"/>
              <a:pPr/>
              <a:t>30-1-2026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1C31D-B1EC-4711-A5FA-3D7F037B09D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7564B-1D28-438E-9476-24F958383E85}" type="datetimeFigureOut">
              <a:rPr lang="nl-NL" smtClean="0"/>
              <a:pPr/>
              <a:t>30-1-2026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1C31D-B1EC-4711-A5FA-3D7F037B09D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7564B-1D28-438E-9476-24F958383E85}" type="datetimeFigureOut">
              <a:rPr lang="nl-NL" smtClean="0"/>
              <a:pPr/>
              <a:t>30-1-2026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1C31D-B1EC-4711-A5FA-3D7F037B09D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7564B-1D28-438E-9476-24F958383E85}" type="datetimeFigureOut">
              <a:rPr lang="nl-NL" smtClean="0"/>
              <a:pPr/>
              <a:t>30-1-2026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1C31D-B1EC-4711-A5FA-3D7F037B09D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7564B-1D28-438E-9476-24F958383E85}" type="datetimeFigureOut">
              <a:rPr lang="nl-NL" smtClean="0"/>
              <a:pPr/>
              <a:t>30-1-2026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1C31D-B1EC-4711-A5FA-3D7F037B09D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7564B-1D28-438E-9476-24F958383E85}" type="datetimeFigureOut">
              <a:rPr lang="nl-NL" smtClean="0"/>
              <a:pPr/>
              <a:t>30-1-2026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1C31D-B1EC-4711-A5FA-3D7F037B09D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7564B-1D28-438E-9476-24F958383E85}" type="datetimeFigureOut">
              <a:rPr lang="nl-NL" smtClean="0"/>
              <a:pPr/>
              <a:t>30-1-2026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1C31D-B1EC-4711-A5FA-3D7F037B09D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7564B-1D28-438E-9476-24F958383E85}" type="datetimeFigureOut">
              <a:rPr lang="nl-NL" smtClean="0"/>
              <a:pPr/>
              <a:t>30-1-2026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1C31D-B1EC-4711-A5FA-3D7F037B09D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7564B-1D28-438E-9476-24F958383E85}" type="datetimeFigureOut">
              <a:rPr lang="nl-NL" smtClean="0"/>
              <a:pPr/>
              <a:t>30-1-2026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1C31D-B1EC-4711-A5FA-3D7F037B09D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C7564B-1D28-438E-9476-24F958383E85}" type="datetimeFigureOut">
              <a:rPr lang="nl-NL" smtClean="0"/>
              <a:pPr/>
              <a:t>30-1-2026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1C31D-B1EC-4711-A5FA-3D7F037B09D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1">
            <a:extLst>
              <a:ext uri="{FF2B5EF4-FFF2-40B4-BE49-F238E27FC236}">
                <a16:creationId xmlns:a16="http://schemas.microsoft.com/office/drawing/2014/main" id="{AB1DFFB3-AA10-79F8-14F4-2EB2C33A6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416" y="651781"/>
            <a:ext cx="8609167" cy="151311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algn="ctr">
            <a:solidFill>
              <a:srgbClr val="216EBB"/>
            </a:solidFill>
            <a:round/>
            <a:headEnd/>
            <a:tailEnd/>
          </a:ln>
        </p:spPr>
        <p:txBody>
          <a:bodyPr lIns="45006" tIns="45006" rIns="45006" bIns="45006" anchor="ctr"/>
          <a:lstStyle>
            <a:lvl1pPr marL="342900" indent="-3429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90000"/>
              </a:lnSpc>
              <a:spcBef>
                <a:spcPct val="50000"/>
              </a:spcBef>
            </a:pPr>
            <a:endParaRPr lang="nl-NL" altLang="nl-NL" sz="2000" b="1" dirty="0">
              <a:solidFill>
                <a:srgbClr val="216EBB"/>
              </a:solidFill>
            </a:endParaRP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endParaRPr lang="nl-NL" altLang="nl-NL" sz="2000" b="1" dirty="0">
              <a:solidFill>
                <a:srgbClr val="216EBB"/>
              </a:solidFill>
            </a:endParaRP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nl-NL" altLang="nl-NL" sz="2000" b="1" dirty="0">
                <a:solidFill>
                  <a:srgbClr val="216EBB"/>
                </a:solidFill>
              </a:rPr>
              <a:t>	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endParaRPr lang="nl-NL" altLang="nl-NL" sz="2000" b="1" dirty="0">
              <a:solidFill>
                <a:srgbClr val="216EBB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1429955" y="946673"/>
            <a:ext cx="62840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5400" b="1" dirty="0">
                <a:solidFill>
                  <a:srgbClr val="0070C0"/>
                </a:solidFill>
                <a:latin typeface="Kristen ITC" pitchFamily="66" charset="0"/>
              </a:rPr>
              <a:t>5-minuten biologie</a:t>
            </a:r>
          </a:p>
        </p:txBody>
      </p:sp>
      <p:sp>
        <p:nvSpPr>
          <p:cNvPr id="2" name="AutoShape 11">
            <a:extLst>
              <a:ext uri="{FF2B5EF4-FFF2-40B4-BE49-F238E27FC236}">
                <a16:creationId xmlns:a16="http://schemas.microsoft.com/office/drawing/2014/main" id="{27C69D6A-A75C-B9CD-8119-B9BCED887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5890" y="4419600"/>
            <a:ext cx="5954486" cy="219891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algn="ctr">
            <a:solidFill>
              <a:srgbClr val="216EBB"/>
            </a:solidFill>
            <a:round/>
            <a:headEnd/>
            <a:tailEnd/>
          </a:ln>
        </p:spPr>
        <p:txBody>
          <a:bodyPr lIns="45006" tIns="45006" rIns="45006" bIns="45006" anchor="ctr"/>
          <a:lstStyle>
            <a:lvl1pPr marL="342900" indent="-3429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90000"/>
              </a:lnSpc>
              <a:spcBef>
                <a:spcPct val="50000"/>
              </a:spcBef>
            </a:pPr>
            <a:endParaRPr lang="nl-NL" altLang="nl-NL" sz="2000" b="1" dirty="0">
              <a:solidFill>
                <a:srgbClr val="216EBB"/>
              </a:solidFill>
            </a:endParaRP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endParaRPr lang="nl-NL" altLang="nl-NL" sz="2000" b="1" dirty="0">
              <a:solidFill>
                <a:srgbClr val="216EBB"/>
              </a:solidFill>
            </a:endParaRP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nl-NL" altLang="nl-NL" sz="2000" b="1" dirty="0">
                <a:solidFill>
                  <a:srgbClr val="216EBB"/>
                </a:solidFill>
              </a:rPr>
              <a:t>	8</a:t>
            </a:r>
            <a:r>
              <a:rPr lang="nl-NL" altLang="nl-NL" sz="2000" b="1" baseline="30000" dirty="0">
                <a:solidFill>
                  <a:srgbClr val="216EBB"/>
                </a:solidFill>
              </a:rPr>
              <a:t>e</a:t>
            </a:r>
            <a:r>
              <a:rPr lang="nl-NL" altLang="nl-NL" sz="2000" b="1" dirty="0">
                <a:solidFill>
                  <a:srgbClr val="216EBB"/>
                </a:solidFill>
              </a:rPr>
              <a:t> NATIONALE DOCENTENCONGRES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nl-NL" altLang="nl-NL" sz="2000" b="1" dirty="0">
                <a:solidFill>
                  <a:srgbClr val="216EBB"/>
                </a:solidFill>
              </a:rPr>
              <a:t>	30 JANUARI 2026</a:t>
            </a:r>
          </a:p>
          <a:p>
            <a:pPr lvl="1" algn="r">
              <a:lnSpc>
                <a:spcPct val="90000"/>
              </a:lnSpc>
              <a:spcBef>
                <a:spcPct val="50000"/>
              </a:spcBef>
            </a:pPr>
            <a:r>
              <a:rPr lang="nl-NL" altLang="nl-NL" sz="2000" b="1" dirty="0">
                <a:solidFill>
                  <a:srgbClr val="216EBB"/>
                </a:solidFill>
              </a:rPr>
              <a:t>Cees Mulder</a:t>
            </a:r>
          </a:p>
          <a:p>
            <a:pPr lvl="1" algn="r">
              <a:lnSpc>
                <a:spcPct val="90000"/>
              </a:lnSpc>
              <a:spcBef>
                <a:spcPct val="50000"/>
              </a:spcBef>
            </a:pPr>
            <a:r>
              <a:rPr lang="nl-NL" altLang="nl-NL" sz="2000" b="1" dirty="0">
                <a:solidFill>
                  <a:srgbClr val="216EBB"/>
                </a:solidFill>
              </a:rPr>
              <a:t>CeesMulder@gmail.com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endParaRPr lang="nl-NL" altLang="nl-NL" sz="2000" b="1" dirty="0">
              <a:solidFill>
                <a:srgbClr val="216EBB"/>
              </a:solidFill>
            </a:endParaRP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endParaRPr lang="nl-NL" altLang="nl-NL" sz="2000" b="1" dirty="0">
              <a:solidFill>
                <a:srgbClr val="216EBB"/>
              </a:solidFill>
            </a:endParaRPr>
          </a:p>
        </p:txBody>
      </p:sp>
      <p:sp>
        <p:nvSpPr>
          <p:cNvPr id="7" name="AutoShape 11">
            <a:extLst>
              <a:ext uri="{FF2B5EF4-FFF2-40B4-BE49-F238E27FC236}">
                <a16:creationId xmlns:a16="http://schemas.microsoft.com/office/drawing/2014/main" id="{DD0E0723-08BD-E406-BD43-6C4B26E4D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7472" y="2265291"/>
            <a:ext cx="5954485" cy="74051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algn="ctr">
            <a:solidFill>
              <a:srgbClr val="216EBB"/>
            </a:solidFill>
            <a:round/>
            <a:headEnd/>
            <a:tailEnd/>
          </a:ln>
        </p:spPr>
        <p:txBody>
          <a:bodyPr lIns="45006" tIns="45006" rIns="45006" bIns="45006" anchor="ctr"/>
          <a:lstStyle>
            <a:lvl1pPr marL="342900" indent="-3429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90000"/>
              </a:lnSpc>
              <a:spcBef>
                <a:spcPct val="50000"/>
              </a:spcBef>
            </a:pPr>
            <a:endParaRPr lang="nl-NL" altLang="nl-NL" sz="2000" b="1" dirty="0">
              <a:solidFill>
                <a:srgbClr val="216EBB"/>
              </a:solidFill>
            </a:endParaRP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endParaRPr lang="nl-NL" altLang="nl-NL" sz="2000" b="1" dirty="0">
              <a:solidFill>
                <a:srgbClr val="216EBB"/>
              </a:solidFill>
            </a:endParaRP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nl-NL" altLang="nl-NL" sz="2000" b="1" dirty="0">
                <a:solidFill>
                  <a:srgbClr val="216EBB"/>
                </a:solidFill>
              </a:rPr>
              <a:t>	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endParaRPr lang="nl-NL" altLang="nl-NL" sz="2000" b="1" dirty="0">
              <a:solidFill>
                <a:srgbClr val="216EBB"/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DE244B9-9D63-4491-9486-2EAC6D103868}"/>
              </a:ext>
            </a:extLst>
          </p:cNvPr>
          <p:cNvSpPr txBox="1"/>
          <p:nvPr/>
        </p:nvSpPr>
        <p:spPr>
          <a:xfrm>
            <a:off x="3055592" y="2491621"/>
            <a:ext cx="3502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rgbClr val="0070C0"/>
                </a:solidFill>
                <a:latin typeface="Kristen ITC" pitchFamily="66" charset="0"/>
              </a:rPr>
              <a:t>Of: de eerste vijf minuten…</a:t>
            </a:r>
          </a:p>
        </p:txBody>
      </p:sp>
    </p:spTree>
    <p:extLst>
      <p:ext uri="{BB962C8B-B14F-4D97-AF65-F5344CB8AC3E}">
        <p14:creationId xmlns:p14="http://schemas.microsoft.com/office/powerpoint/2010/main" val="3583337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1E24DE6-46E1-D75A-2DBC-9C5327A67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036" y="0"/>
            <a:ext cx="6825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35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1">
            <a:extLst>
              <a:ext uri="{FF2B5EF4-FFF2-40B4-BE49-F238E27FC236}">
                <a16:creationId xmlns:a16="http://schemas.microsoft.com/office/drawing/2014/main" id="{760F48B4-57F8-76D2-438A-B4537DA863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169759"/>
            <a:ext cx="7162800" cy="157195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algn="ctr">
            <a:solidFill>
              <a:srgbClr val="0070C0"/>
            </a:solidFill>
            <a:round/>
            <a:headEnd/>
            <a:tailEnd/>
          </a:ln>
        </p:spPr>
        <p:txBody>
          <a:bodyPr lIns="45006" tIns="45006" rIns="45006" bIns="45006" anchor="ctr"/>
          <a:lstStyle>
            <a:lvl1pPr marL="342900" indent="-3429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nl-NL" altLang="nl-NL" sz="2000" b="1" dirty="0">
                <a:solidFill>
                  <a:srgbClr val="216EBB"/>
                </a:solidFill>
              </a:rPr>
              <a:t>	</a:t>
            </a:r>
            <a:r>
              <a:rPr lang="nl-NL" altLang="nl-NL" sz="3600" b="1" dirty="0">
                <a:solidFill>
                  <a:srgbClr val="0070C0"/>
                </a:solidFill>
              </a:rPr>
              <a:t>Waarom doe jij wat je doet?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nl-NL" altLang="nl-NL" sz="3600" b="1" dirty="0">
                <a:solidFill>
                  <a:srgbClr val="0070C0"/>
                </a:solidFill>
              </a:rPr>
              <a:t>	Ik heb (g)een idee…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5D78981-045C-B418-E9F1-38C8AE5DA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114" y="1915885"/>
            <a:ext cx="4593771" cy="459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72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4">
            <a:extLst>
              <a:ext uri="{FF2B5EF4-FFF2-40B4-BE49-F238E27FC236}">
                <a16:creationId xmlns:a16="http://schemas.microsoft.com/office/drawing/2014/main" id="{8E7CA085-422B-1C16-85FF-FED657ACD7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218" y="283030"/>
            <a:ext cx="7697561" cy="714902"/>
          </a:xfrm>
          <a:prstGeom prst="roundRect">
            <a:avLst>
              <a:gd name="adj" fmla="val 16667"/>
            </a:avLst>
          </a:prstGeom>
          <a:solidFill>
            <a:srgbClr val="216EBB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45006" tIns="45006" rIns="45006" bIns="45006" anchor="ctr"/>
          <a:lstStyle>
            <a:lvl1pPr marL="182563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nl-NL" altLang="nl-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eerste vijf minuten…</a:t>
            </a:r>
            <a:endParaRPr lang="nl-NL" altLang="nl-NL" sz="2400" dirty="0">
              <a:solidFill>
                <a:schemeClr val="bg1"/>
              </a:solidFill>
            </a:endParaRPr>
          </a:p>
        </p:txBody>
      </p:sp>
      <p:sp>
        <p:nvSpPr>
          <p:cNvPr id="5" name="AutoShape 11">
            <a:extLst>
              <a:ext uri="{FF2B5EF4-FFF2-40B4-BE49-F238E27FC236}">
                <a16:creationId xmlns:a16="http://schemas.microsoft.com/office/drawing/2014/main" id="{CC2D72AC-7E89-E8F5-714D-AD94ECA6E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648" y="1240113"/>
            <a:ext cx="8350703" cy="88615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algn="ctr">
            <a:solidFill>
              <a:srgbClr val="C00000"/>
            </a:solidFill>
            <a:round/>
            <a:headEnd/>
            <a:tailEnd/>
          </a:ln>
        </p:spPr>
        <p:txBody>
          <a:bodyPr lIns="45006" tIns="45006" rIns="45006" bIns="45006" anchor="ctr"/>
          <a:lstStyle>
            <a:lvl1pPr marL="342900" indent="-3429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nl-NL" altLang="nl-NL" sz="2000" b="1" dirty="0">
                <a:solidFill>
                  <a:srgbClr val="C00000"/>
                </a:solidFill>
              </a:rPr>
              <a:t>Hoe krijg ik de leerling nieuwsgierig?</a:t>
            </a:r>
          </a:p>
        </p:txBody>
      </p:sp>
    </p:spTree>
    <p:extLst>
      <p:ext uri="{BB962C8B-B14F-4D97-AF65-F5344CB8AC3E}">
        <p14:creationId xmlns:p14="http://schemas.microsoft.com/office/powerpoint/2010/main" val="256623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93" y="1123193"/>
            <a:ext cx="8326625" cy="4837715"/>
          </a:xfrm>
          <a:prstGeom prst="rect">
            <a:avLst/>
          </a:prstGeom>
        </p:spPr>
      </p:pic>
      <p:sp>
        <p:nvSpPr>
          <p:cNvPr id="3" name="AutoShape 34">
            <a:extLst>
              <a:ext uri="{FF2B5EF4-FFF2-40B4-BE49-F238E27FC236}">
                <a16:creationId xmlns:a16="http://schemas.microsoft.com/office/drawing/2014/main" id="{490FC3D7-6BE7-B41E-EB22-FAD4B4F901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219" y="182190"/>
            <a:ext cx="7697561" cy="714902"/>
          </a:xfrm>
          <a:prstGeom prst="roundRect">
            <a:avLst>
              <a:gd name="adj" fmla="val 16667"/>
            </a:avLst>
          </a:prstGeom>
          <a:solidFill>
            <a:srgbClr val="216EBB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45006" tIns="45006" rIns="45006" bIns="45006" anchor="ctr"/>
          <a:lstStyle>
            <a:lvl1pPr marL="182563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nl-NL" altLang="nl-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eerste vijf minuten…</a:t>
            </a:r>
            <a:endParaRPr lang="nl-NL" altLang="nl-N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381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C1FE2B5-388D-7A0E-890B-45B7C9FA0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5B2CA0C0-1AE5-2BC1-079F-5F265999B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219" y="1414960"/>
            <a:ext cx="8093754" cy="4739745"/>
          </a:xfrm>
          <a:prstGeom prst="rect">
            <a:avLst/>
          </a:prstGeom>
        </p:spPr>
      </p:pic>
      <p:sp>
        <p:nvSpPr>
          <p:cNvPr id="3" name="AutoShape 34">
            <a:extLst>
              <a:ext uri="{FF2B5EF4-FFF2-40B4-BE49-F238E27FC236}">
                <a16:creationId xmlns:a16="http://schemas.microsoft.com/office/drawing/2014/main" id="{799A94B2-5171-40E3-05AE-B4FCD471E2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219" y="182190"/>
            <a:ext cx="7697561" cy="714902"/>
          </a:xfrm>
          <a:prstGeom prst="roundRect">
            <a:avLst>
              <a:gd name="adj" fmla="val 16667"/>
            </a:avLst>
          </a:prstGeom>
          <a:solidFill>
            <a:srgbClr val="216EBB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45006" tIns="45006" rIns="45006" bIns="45006" anchor="ctr"/>
          <a:lstStyle>
            <a:lvl1pPr marL="182563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nl-NL" altLang="nl-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eerste vijf minuten…</a:t>
            </a:r>
            <a:endParaRPr lang="nl-NL" altLang="nl-N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370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2429368-3D92-89D2-7D3E-DF9C94EBC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88EADAD3-B9B4-25F0-C6C3-4708BC2D1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12" y="1177269"/>
            <a:ext cx="8245456" cy="4871078"/>
          </a:xfrm>
          <a:prstGeom prst="rect">
            <a:avLst/>
          </a:prstGeom>
        </p:spPr>
      </p:pic>
      <p:sp>
        <p:nvSpPr>
          <p:cNvPr id="3" name="AutoShape 34">
            <a:extLst>
              <a:ext uri="{FF2B5EF4-FFF2-40B4-BE49-F238E27FC236}">
                <a16:creationId xmlns:a16="http://schemas.microsoft.com/office/drawing/2014/main" id="{D144C488-B64A-98F8-77AA-0B39A4B996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219" y="182190"/>
            <a:ext cx="7697561" cy="714902"/>
          </a:xfrm>
          <a:prstGeom prst="roundRect">
            <a:avLst>
              <a:gd name="adj" fmla="val 16667"/>
            </a:avLst>
          </a:prstGeom>
          <a:solidFill>
            <a:srgbClr val="216EBB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45006" tIns="45006" rIns="45006" bIns="45006" anchor="ctr"/>
          <a:lstStyle>
            <a:lvl1pPr marL="182563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nl-NL" altLang="nl-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eerste vijf minuten…</a:t>
            </a:r>
            <a:endParaRPr lang="nl-NL" altLang="nl-N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1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eren 5"/>
          <p:cNvGrpSpPr/>
          <p:nvPr/>
        </p:nvGrpSpPr>
        <p:grpSpPr>
          <a:xfrm>
            <a:off x="665883" y="1103921"/>
            <a:ext cx="7638064" cy="5754079"/>
            <a:chOff x="-57085" y="-42807"/>
            <a:chExt cx="9318817" cy="7008942"/>
          </a:xfrm>
        </p:grpSpPr>
        <p:pic>
          <p:nvPicPr>
            <p:cNvPr id="4" name="Afbeelding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7085" y="-42807"/>
              <a:ext cx="9318817" cy="7008942"/>
            </a:xfrm>
            <a:prstGeom prst="rect">
              <a:avLst/>
            </a:prstGeom>
          </p:spPr>
        </p:pic>
        <p:pic>
          <p:nvPicPr>
            <p:cNvPr id="5" name="Afbeelding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6668" y="3146413"/>
              <a:ext cx="4436526" cy="337918"/>
            </a:xfrm>
            <a:prstGeom prst="rect">
              <a:avLst/>
            </a:prstGeom>
          </p:spPr>
        </p:pic>
      </p:grpSp>
      <p:sp>
        <p:nvSpPr>
          <p:cNvPr id="6" name="AutoShape 34">
            <a:extLst>
              <a:ext uri="{FF2B5EF4-FFF2-40B4-BE49-F238E27FC236}">
                <a16:creationId xmlns:a16="http://schemas.microsoft.com/office/drawing/2014/main" id="{D72F9FEB-B996-F5F8-F11D-3CE5E51E2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219" y="148818"/>
            <a:ext cx="7697561" cy="714902"/>
          </a:xfrm>
          <a:prstGeom prst="roundRect">
            <a:avLst>
              <a:gd name="adj" fmla="val 16667"/>
            </a:avLst>
          </a:prstGeom>
          <a:solidFill>
            <a:srgbClr val="216EBB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45006" tIns="45006" rIns="45006" bIns="45006" anchor="ctr"/>
          <a:lstStyle>
            <a:lvl1pPr marL="182563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nl-NL" altLang="nl-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eerste vijf minuten…</a:t>
            </a:r>
            <a:endParaRPr lang="nl-NL" altLang="nl-N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407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216BAAA8-AD67-A636-A65B-8401D6231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91" y="1107620"/>
            <a:ext cx="8603817" cy="483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34">
            <a:extLst>
              <a:ext uri="{FF2B5EF4-FFF2-40B4-BE49-F238E27FC236}">
                <a16:creationId xmlns:a16="http://schemas.microsoft.com/office/drawing/2014/main" id="{23398028-2753-2AF1-8080-2F3BF2618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218" y="199499"/>
            <a:ext cx="7697561" cy="714902"/>
          </a:xfrm>
          <a:prstGeom prst="roundRect">
            <a:avLst>
              <a:gd name="adj" fmla="val 16667"/>
            </a:avLst>
          </a:prstGeom>
          <a:solidFill>
            <a:srgbClr val="216EBB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45006" tIns="45006" rIns="45006" bIns="45006" anchor="ctr"/>
          <a:lstStyle>
            <a:lvl1pPr marL="182563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nl-NL" altLang="nl-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eerste vijf minuten…</a:t>
            </a:r>
            <a:endParaRPr lang="nl-NL" altLang="nl-N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258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4">
            <a:extLst>
              <a:ext uri="{FF2B5EF4-FFF2-40B4-BE49-F238E27FC236}">
                <a16:creationId xmlns:a16="http://schemas.microsoft.com/office/drawing/2014/main" id="{8E7CA085-422B-1C16-85FF-FED657ACD7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218" y="195944"/>
            <a:ext cx="7697561" cy="714902"/>
          </a:xfrm>
          <a:prstGeom prst="roundRect">
            <a:avLst>
              <a:gd name="adj" fmla="val 16667"/>
            </a:avLst>
          </a:prstGeom>
          <a:solidFill>
            <a:srgbClr val="216EBB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45006" tIns="45006" rIns="45006" bIns="45006" anchor="ctr"/>
          <a:lstStyle>
            <a:lvl1pPr marL="182563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nl-NL" altLang="nl-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eerste vijf minuten…</a:t>
            </a:r>
            <a:endParaRPr lang="nl-NL" altLang="nl-NL" sz="2400" dirty="0">
              <a:solidFill>
                <a:schemeClr val="bg1"/>
              </a:solidFill>
            </a:endParaRPr>
          </a:p>
        </p:txBody>
      </p:sp>
      <p:sp>
        <p:nvSpPr>
          <p:cNvPr id="5" name="AutoShape 11">
            <a:extLst>
              <a:ext uri="{FF2B5EF4-FFF2-40B4-BE49-F238E27FC236}">
                <a16:creationId xmlns:a16="http://schemas.microsoft.com/office/drawing/2014/main" id="{CC2D72AC-7E89-E8F5-714D-AD94ECA6E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648" y="1240113"/>
            <a:ext cx="8350703" cy="88615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algn="ctr">
            <a:solidFill>
              <a:srgbClr val="C00000"/>
            </a:solidFill>
            <a:round/>
            <a:headEnd/>
            <a:tailEnd/>
          </a:ln>
        </p:spPr>
        <p:txBody>
          <a:bodyPr lIns="45006" tIns="45006" rIns="45006" bIns="45006" anchor="ctr"/>
          <a:lstStyle>
            <a:lvl1pPr marL="342900" indent="-3429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nl-NL" altLang="nl-NL" sz="2000" b="1" dirty="0">
                <a:solidFill>
                  <a:srgbClr val="C00000"/>
                </a:solidFill>
              </a:rPr>
              <a:t>Hoe krijg ik de leerling nieuwsgierig?</a:t>
            </a:r>
          </a:p>
        </p:txBody>
      </p:sp>
      <p:sp>
        <p:nvSpPr>
          <p:cNvPr id="4" name="AutoShape 11">
            <a:extLst>
              <a:ext uri="{FF2B5EF4-FFF2-40B4-BE49-F238E27FC236}">
                <a16:creationId xmlns:a16="http://schemas.microsoft.com/office/drawing/2014/main" id="{73B7CD4E-70AF-A407-A4AA-CF40BD2187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648" y="2372769"/>
            <a:ext cx="8350703" cy="88615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rgbClr val="216EBB"/>
            </a:solidFill>
            <a:round/>
            <a:headEnd/>
            <a:tailEnd/>
          </a:ln>
        </p:spPr>
        <p:txBody>
          <a:bodyPr lIns="45006" tIns="45006" rIns="45006" bIns="45006" anchor="ctr"/>
          <a:lstStyle>
            <a:lvl1pPr marL="342900" indent="-3429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nl-NL" altLang="nl-NL" sz="2000" b="1" dirty="0">
                <a:solidFill>
                  <a:srgbClr val="216EBB"/>
                </a:solidFill>
              </a:rPr>
              <a:t>Kan ik iets van betekenis meenemen? </a:t>
            </a:r>
          </a:p>
        </p:txBody>
      </p:sp>
    </p:spTree>
    <p:extLst>
      <p:ext uri="{BB962C8B-B14F-4D97-AF65-F5344CB8AC3E}">
        <p14:creationId xmlns:p14="http://schemas.microsoft.com/office/powerpoint/2010/main" val="40007203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content-amt2-1.xx.fbcdn.net/v/t1.0-9/11041264_937008969726258_6675261963195948270_n.jpg?oh=e2c65d1a917ba977213f9d745424a6e6&amp;oe=579AC78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9943"/>
            <a:ext cx="9150876" cy="514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893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01385A76-8700-D7EC-5CEB-408594E5C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0086"/>
            <a:ext cx="9144000" cy="3905592"/>
          </a:xfrm>
          <a:prstGeom prst="rect">
            <a:avLst/>
          </a:prstGeom>
        </p:spPr>
      </p:pic>
      <p:sp>
        <p:nvSpPr>
          <p:cNvPr id="2" name="AutoShape 34">
            <a:extLst>
              <a:ext uri="{FF2B5EF4-FFF2-40B4-BE49-F238E27FC236}">
                <a16:creationId xmlns:a16="http://schemas.microsoft.com/office/drawing/2014/main" id="{9031081E-3083-9217-EEB1-444B04552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581" y="228601"/>
            <a:ext cx="7697561" cy="714902"/>
          </a:xfrm>
          <a:prstGeom prst="roundRect">
            <a:avLst>
              <a:gd name="adj" fmla="val 16667"/>
            </a:avLst>
          </a:prstGeom>
          <a:solidFill>
            <a:srgbClr val="216EBB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45006" tIns="45006" rIns="45006" bIns="45006" anchor="ctr"/>
          <a:lstStyle>
            <a:lvl1pPr marL="182563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nl-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facebook.com/</a:t>
            </a:r>
            <a:r>
              <a:rPr lang="nl-NL" sz="2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groups</a:t>
            </a:r>
            <a:r>
              <a:rPr lang="nl-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/</a:t>
            </a:r>
            <a:r>
              <a:rPr lang="nl-NL" sz="2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BiologieDocenten</a:t>
            </a:r>
            <a:endParaRPr lang="nl-NL" altLang="nl-NL" sz="2400" dirty="0">
              <a:solidFill>
                <a:schemeClr val="bg1"/>
              </a:solidFill>
            </a:endParaRPr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4623F234-4D9B-1610-E722-72CA4DA975DF}"/>
              </a:ext>
            </a:extLst>
          </p:cNvPr>
          <p:cNvSpPr/>
          <p:nvPr/>
        </p:nvSpPr>
        <p:spPr>
          <a:xfrm>
            <a:off x="1077685" y="1121229"/>
            <a:ext cx="1219200" cy="936171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631952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BA46645-0D82-BB1E-78DB-0D7D30F06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84" y="353949"/>
            <a:ext cx="8147231" cy="615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7923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4E4B62A-FEE8-8FE9-EB76-ABF1AE20D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4">
            <a:extLst>
              <a:ext uri="{FF2B5EF4-FFF2-40B4-BE49-F238E27FC236}">
                <a16:creationId xmlns:a16="http://schemas.microsoft.com/office/drawing/2014/main" id="{83EC0FAF-F61F-34BB-6E60-E660EB5A14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218" y="246054"/>
            <a:ext cx="7697561" cy="714902"/>
          </a:xfrm>
          <a:prstGeom prst="roundRect">
            <a:avLst>
              <a:gd name="adj" fmla="val 16667"/>
            </a:avLst>
          </a:prstGeom>
          <a:solidFill>
            <a:srgbClr val="216EBB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45006" tIns="45006" rIns="45006" bIns="45006" anchor="ctr"/>
          <a:lstStyle>
            <a:lvl1pPr marL="182563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nl-NL" altLang="nl-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eerste vijf minuten…</a:t>
            </a:r>
            <a:endParaRPr lang="nl-NL" altLang="nl-NL" sz="2400" dirty="0">
              <a:solidFill>
                <a:schemeClr val="bg1"/>
              </a:solidFill>
            </a:endParaRPr>
          </a:p>
        </p:txBody>
      </p:sp>
      <p:sp>
        <p:nvSpPr>
          <p:cNvPr id="5" name="AutoShape 11">
            <a:extLst>
              <a:ext uri="{FF2B5EF4-FFF2-40B4-BE49-F238E27FC236}">
                <a16:creationId xmlns:a16="http://schemas.microsoft.com/office/drawing/2014/main" id="{9249B8BF-4DCE-B9DE-48CC-CC3F6723D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648" y="1250999"/>
            <a:ext cx="8350703" cy="88615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algn="ctr">
            <a:solidFill>
              <a:srgbClr val="C00000"/>
            </a:solidFill>
            <a:round/>
            <a:headEnd/>
            <a:tailEnd/>
          </a:ln>
        </p:spPr>
        <p:txBody>
          <a:bodyPr lIns="45006" tIns="45006" rIns="45006" bIns="45006" anchor="ctr"/>
          <a:lstStyle>
            <a:lvl1pPr marL="342900" indent="-3429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nl-NL" altLang="nl-NL" sz="2000" b="1" dirty="0">
                <a:solidFill>
                  <a:srgbClr val="C00000"/>
                </a:solidFill>
              </a:rPr>
              <a:t>Hoe krijg ik de leerling nieuwsgierig?</a:t>
            </a:r>
          </a:p>
        </p:txBody>
      </p:sp>
      <p:sp>
        <p:nvSpPr>
          <p:cNvPr id="4" name="AutoShape 11">
            <a:extLst>
              <a:ext uri="{FF2B5EF4-FFF2-40B4-BE49-F238E27FC236}">
                <a16:creationId xmlns:a16="http://schemas.microsoft.com/office/drawing/2014/main" id="{179FF1F4-CC6B-6522-D7FD-81840C6DE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648" y="2383655"/>
            <a:ext cx="8350703" cy="132837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rgbClr val="216EBB"/>
            </a:solidFill>
            <a:round/>
            <a:headEnd/>
            <a:tailEnd/>
          </a:ln>
        </p:spPr>
        <p:txBody>
          <a:bodyPr lIns="45006" tIns="45006" rIns="45006" bIns="45006" anchor="ctr"/>
          <a:lstStyle>
            <a:lvl1pPr marL="342900" indent="-3429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nl-NL" altLang="nl-NL" sz="2000" b="1" dirty="0">
                <a:solidFill>
                  <a:srgbClr val="216EBB"/>
                </a:solidFill>
              </a:rPr>
              <a:t>Kan ik iets van betekenis meenemen?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nl-NL" altLang="nl-NL" sz="2000" b="1" dirty="0">
                <a:solidFill>
                  <a:srgbClr val="216EBB"/>
                </a:solidFill>
              </a:rPr>
              <a:t>Kan ik de leerlingen verrassen?</a:t>
            </a:r>
          </a:p>
        </p:txBody>
      </p:sp>
    </p:spTree>
    <p:extLst>
      <p:ext uri="{BB962C8B-B14F-4D97-AF65-F5344CB8AC3E}">
        <p14:creationId xmlns:p14="http://schemas.microsoft.com/office/powerpoint/2010/main" val="32415117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4">
            <a:extLst>
              <a:ext uri="{FF2B5EF4-FFF2-40B4-BE49-F238E27FC236}">
                <a16:creationId xmlns:a16="http://schemas.microsoft.com/office/drawing/2014/main" id="{F927212F-1BF4-4B25-E6A1-AD1265E26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219" y="172631"/>
            <a:ext cx="7697561" cy="714902"/>
          </a:xfrm>
          <a:prstGeom prst="roundRect">
            <a:avLst>
              <a:gd name="adj" fmla="val 16667"/>
            </a:avLst>
          </a:prstGeom>
          <a:solidFill>
            <a:srgbClr val="216EBB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45006" tIns="45006" rIns="45006" bIns="45006" anchor="ctr"/>
          <a:lstStyle>
            <a:lvl1pPr marL="182563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nl-NL" sz="2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Energizers</a:t>
            </a:r>
            <a:endParaRPr lang="nl-NL" altLang="nl-NL" sz="2400" dirty="0">
              <a:solidFill>
                <a:schemeClr val="bg1"/>
              </a:solidFill>
            </a:endParaRPr>
          </a:p>
        </p:txBody>
      </p:sp>
      <p:sp>
        <p:nvSpPr>
          <p:cNvPr id="2" name="AutoShape 11">
            <a:extLst>
              <a:ext uri="{FF2B5EF4-FFF2-40B4-BE49-F238E27FC236}">
                <a16:creationId xmlns:a16="http://schemas.microsoft.com/office/drawing/2014/main" id="{26F98689-F4A8-F496-B35C-9D214086B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622" y="989394"/>
            <a:ext cx="7795533" cy="71490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rgbClr val="216EBB"/>
            </a:solidFill>
            <a:round/>
            <a:headEnd/>
            <a:tailEnd/>
          </a:ln>
        </p:spPr>
        <p:txBody>
          <a:bodyPr lIns="45006" tIns="45006" rIns="45006" bIns="45006" anchor="ctr"/>
          <a:lstStyle>
            <a:lvl1pPr marL="342900" indent="-3429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nl-NL" altLang="nl-NL" sz="2000" b="1" dirty="0">
                <a:solidFill>
                  <a:srgbClr val="216EBB"/>
                </a:solidFill>
              </a:rPr>
              <a:t>Een kleine opdracht die zorgt voor afwisseling in de les.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5134950-608F-B0C9-6B05-ED3859B63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10" y="1908018"/>
            <a:ext cx="7760113" cy="4656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247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CDFA1332-664D-8703-0C17-C430AF269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219" y="217714"/>
            <a:ext cx="7697561" cy="6858000"/>
          </a:xfrm>
          <a:prstGeom prst="rect">
            <a:avLst/>
          </a:prstGeom>
        </p:spPr>
      </p:pic>
      <p:sp>
        <p:nvSpPr>
          <p:cNvPr id="3" name="AutoShape 34">
            <a:extLst>
              <a:ext uri="{FF2B5EF4-FFF2-40B4-BE49-F238E27FC236}">
                <a16:creationId xmlns:a16="http://schemas.microsoft.com/office/drawing/2014/main" id="{F927212F-1BF4-4B25-E6A1-AD1265E26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219" y="114313"/>
            <a:ext cx="7697561" cy="714902"/>
          </a:xfrm>
          <a:prstGeom prst="roundRect">
            <a:avLst>
              <a:gd name="adj" fmla="val 16667"/>
            </a:avLst>
          </a:prstGeom>
          <a:solidFill>
            <a:srgbClr val="216EBB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45006" tIns="45006" rIns="45006" bIns="45006" anchor="ctr"/>
          <a:lstStyle>
            <a:lvl1pPr marL="182563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nl-NL" sz="2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Energizers</a:t>
            </a:r>
            <a:endParaRPr lang="nl-NL" altLang="nl-N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6111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4">
            <a:extLst>
              <a:ext uri="{FF2B5EF4-FFF2-40B4-BE49-F238E27FC236}">
                <a16:creationId xmlns:a16="http://schemas.microsoft.com/office/drawing/2014/main" id="{F927212F-1BF4-4B25-E6A1-AD1265E26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219" y="102195"/>
            <a:ext cx="7697561" cy="714902"/>
          </a:xfrm>
          <a:prstGeom prst="roundRect">
            <a:avLst>
              <a:gd name="adj" fmla="val 16667"/>
            </a:avLst>
          </a:prstGeom>
          <a:solidFill>
            <a:srgbClr val="216EBB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45006" tIns="45006" rIns="45006" bIns="45006" anchor="ctr"/>
          <a:lstStyle>
            <a:lvl1pPr marL="182563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nl-NL" sz="2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Energizers</a:t>
            </a:r>
            <a:endParaRPr lang="nl-NL" altLang="nl-NL" sz="2400" dirty="0">
              <a:solidFill>
                <a:schemeClr val="bg1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1735EFF-5BA6-B4E1-D8C9-0C79D35D2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11" y="1092015"/>
            <a:ext cx="4088631" cy="449235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42AEA36-8117-52BF-A4C1-EA6D8217A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8495" y="994043"/>
            <a:ext cx="4431394" cy="5384985"/>
          </a:xfrm>
          <a:prstGeom prst="rect">
            <a:avLst/>
          </a:prstGeom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510F2E4E-4297-AE91-FC3E-EBB3A0D79458}"/>
              </a:ext>
            </a:extLst>
          </p:cNvPr>
          <p:cNvSpPr/>
          <p:nvPr/>
        </p:nvSpPr>
        <p:spPr>
          <a:xfrm>
            <a:off x="304111" y="916178"/>
            <a:ext cx="3484118" cy="71490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F41EF270-16F8-1C70-923C-840087AA5020}"/>
              </a:ext>
            </a:extLst>
          </p:cNvPr>
          <p:cNvSpPr/>
          <p:nvPr/>
        </p:nvSpPr>
        <p:spPr>
          <a:xfrm>
            <a:off x="4356512" y="908736"/>
            <a:ext cx="3484118" cy="71490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90836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4">
            <a:extLst>
              <a:ext uri="{FF2B5EF4-FFF2-40B4-BE49-F238E27FC236}">
                <a16:creationId xmlns:a16="http://schemas.microsoft.com/office/drawing/2014/main" id="{8E7CA085-422B-1C16-85FF-FED657ACD7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218" y="195944"/>
            <a:ext cx="7697561" cy="714902"/>
          </a:xfrm>
          <a:prstGeom prst="roundRect">
            <a:avLst>
              <a:gd name="adj" fmla="val 16667"/>
            </a:avLst>
          </a:prstGeom>
          <a:solidFill>
            <a:srgbClr val="216EBB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45006" tIns="45006" rIns="45006" bIns="45006" anchor="ctr"/>
          <a:lstStyle>
            <a:lvl1pPr marL="182563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nl-NL" altLang="nl-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eerste vijf minuten…</a:t>
            </a:r>
            <a:endParaRPr lang="nl-NL" altLang="nl-NL" sz="2400" dirty="0">
              <a:solidFill>
                <a:schemeClr val="bg1"/>
              </a:solidFill>
            </a:endParaRPr>
          </a:p>
        </p:txBody>
      </p:sp>
      <p:sp>
        <p:nvSpPr>
          <p:cNvPr id="5" name="AutoShape 11">
            <a:extLst>
              <a:ext uri="{FF2B5EF4-FFF2-40B4-BE49-F238E27FC236}">
                <a16:creationId xmlns:a16="http://schemas.microsoft.com/office/drawing/2014/main" id="{CC2D72AC-7E89-E8F5-714D-AD94ECA6E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648" y="1272771"/>
            <a:ext cx="8350703" cy="88615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algn="ctr">
            <a:solidFill>
              <a:srgbClr val="C00000"/>
            </a:solidFill>
            <a:round/>
            <a:headEnd/>
            <a:tailEnd/>
          </a:ln>
        </p:spPr>
        <p:txBody>
          <a:bodyPr lIns="45006" tIns="45006" rIns="45006" bIns="45006" anchor="ctr"/>
          <a:lstStyle>
            <a:lvl1pPr marL="342900" indent="-3429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nl-NL" altLang="nl-NL" sz="2000" b="1" dirty="0">
                <a:solidFill>
                  <a:srgbClr val="C00000"/>
                </a:solidFill>
              </a:rPr>
              <a:t>Hoe krijg ik de leerling nieuwsgierig?</a:t>
            </a:r>
          </a:p>
        </p:txBody>
      </p:sp>
      <p:sp>
        <p:nvSpPr>
          <p:cNvPr id="4" name="AutoShape 11">
            <a:extLst>
              <a:ext uri="{FF2B5EF4-FFF2-40B4-BE49-F238E27FC236}">
                <a16:creationId xmlns:a16="http://schemas.microsoft.com/office/drawing/2014/main" id="{73B7CD4E-70AF-A407-A4AA-CF40BD2187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648" y="2405427"/>
            <a:ext cx="8350703" cy="179645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rgbClr val="216EBB"/>
            </a:solidFill>
            <a:round/>
            <a:headEnd/>
            <a:tailEnd/>
          </a:ln>
        </p:spPr>
        <p:txBody>
          <a:bodyPr lIns="45006" tIns="45006" rIns="45006" bIns="45006" anchor="ctr"/>
          <a:lstStyle>
            <a:lvl1pPr marL="342900" indent="-3429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nl-NL" altLang="nl-NL" sz="2000" b="1" dirty="0">
                <a:solidFill>
                  <a:srgbClr val="216EBB"/>
                </a:solidFill>
              </a:rPr>
              <a:t>Kan ik iets van betekenis meenemen?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nl-NL" altLang="nl-NL" sz="2000" b="1" dirty="0">
                <a:solidFill>
                  <a:srgbClr val="216EBB"/>
                </a:solidFill>
              </a:rPr>
              <a:t>Kan ik de leerlingen verrassen?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nl-NL" altLang="nl-NL" sz="2000" b="1" dirty="0">
                <a:solidFill>
                  <a:srgbClr val="216EBB"/>
                </a:solidFill>
              </a:rPr>
              <a:t>Kan ik de les beginnen met een geweldige vraag?</a:t>
            </a:r>
          </a:p>
        </p:txBody>
      </p:sp>
    </p:spTree>
    <p:extLst>
      <p:ext uri="{BB962C8B-B14F-4D97-AF65-F5344CB8AC3E}">
        <p14:creationId xmlns:p14="http://schemas.microsoft.com/office/powerpoint/2010/main" val="4338774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3">
            <a:extLst>
              <a:ext uri="{FF2B5EF4-FFF2-40B4-BE49-F238E27FC236}">
                <a16:creationId xmlns:a16="http://schemas.microsoft.com/office/drawing/2014/main" id="{9EAE417E-7A96-6693-EFE5-5F58EFCABB4A}"/>
              </a:ext>
            </a:extLst>
          </p:cNvPr>
          <p:cNvSpPr/>
          <p:nvPr/>
        </p:nvSpPr>
        <p:spPr>
          <a:xfrm>
            <a:off x="1007971" y="5577000"/>
            <a:ext cx="7304313" cy="624611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Waarom is urine geel?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92FDA82-C3ED-A05A-CBCC-4BD64CEE7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9427" y="1003745"/>
            <a:ext cx="5470035" cy="4376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34">
            <a:extLst>
              <a:ext uri="{FF2B5EF4-FFF2-40B4-BE49-F238E27FC236}">
                <a16:creationId xmlns:a16="http://schemas.microsoft.com/office/drawing/2014/main" id="{0687E78F-AFDA-1968-3939-B104AC1DB8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219" y="190229"/>
            <a:ext cx="7697561" cy="714902"/>
          </a:xfrm>
          <a:prstGeom prst="roundRect">
            <a:avLst>
              <a:gd name="adj" fmla="val 16667"/>
            </a:avLst>
          </a:prstGeom>
          <a:solidFill>
            <a:srgbClr val="216EBB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45006" tIns="45006" rIns="45006" bIns="45006" anchor="ctr"/>
          <a:lstStyle>
            <a:lvl1pPr marL="182563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nl-NL" altLang="nl-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5-minuten biologie</a:t>
            </a:r>
            <a:endParaRPr lang="nl-NL" altLang="nl-N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3962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4">
            <a:extLst>
              <a:ext uri="{FF2B5EF4-FFF2-40B4-BE49-F238E27FC236}">
                <a16:creationId xmlns:a16="http://schemas.microsoft.com/office/drawing/2014/main" id="{6832C1B9-CC93-1AFB-9006-343303CFF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219" y="247505"/>
            <a:ext cx="7697561" cy="714902"/>
          </a:xfrm>
          <a:prstGeom prst="roundRect">
            <a:avLst>
              <a:gd name="adj" fmla="val 16667"/>
            </a:avLst>
          </a:prstGeom>
          <a:solidFill>
            <a:srgbClr val="216EBB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45006" tIns="45006" rIns="45006" bIns="45006" anchor="ctr"/>
          <a:lstStyle>
            <a:lvl1pPr marL="182563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nl-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5-minuten biologie</a:t>
            </a:r>
            <a:endParaRPr lang="nl-NL" altLang="nl-NL" sz="2400" dirty="0">
              <a:solidFill>
                <a:schemeClr val="bg1"/>
              </a:solidFill>
            </a:endParaRPr>
          </a:p>
        </p:txBody>
      </p:sp>
      <p:sp>
        <p:nvSpPr>
          <p:cNvPr id="4" name="Afgeronde rechthoek 3">
            <a:extLst>
              <a:ext uri="{FF2B5EF4-FFF2-40B4-BE49-F238E27FC236}">
                <a16:creationId xmlns:a16="http://schemas.microsoft.com/office/drawing/2014/main" id="{050D4F9F-3121-2413-7B92-233C512CD117}"/>
              </a:ext>
            </a:extLst>
          </p:cNvPr>
          <p:cNvSpPr/>
          <p:nvPr/>
        </p:nvSpPr>
        <p:spPr>
          <a:xfrm>
            <a:off x="396647" y="1137677"/>
            <a:ext cx="8350703" cy="142251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 idee achter "5 minuten biologie" is om complexe biologische onderwerpen toegankelijk te maken voor de leerlingen door ze te presenteren op een beknopte, leuke en begrijpelijke manier. </a:t>
            </a:r>
          </a:p>
        </p:txBody>
      </p:sp>
    </p:spTree>
    <p:extLst>
      <p:ext uri="{BB962C8B-B14F-4D97-AF65-F5344CB8AC3E}">
        <p14:creationId xmlns:p14="http://schemas.microsoft.com/office/powerpoint/2010/main" val="27262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4">
            <a:extLst>
              <a:ext uri="{FF2B5EF4-FFF2-40B4-BE49-F238E27FC236}">
                <a16:creationId xmlns:a16="http://schemas.microsoft.com/office/drawing/2014/main" id="{D3FCF566-8D6B-C1D4-6EAE-A485252C6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219" y="255166"/>
            <a:ext cx="7697561" cy="714902"/>
          </a:xfrm>
          <a:prstGeom prst="roundRect">
            <a:avLst>
              <a:gd name="adj" fmla="val 16667"/>
            </a:avLst>
          </a:prstGeom>
          <a:solidFill>
            <a:srgbClr val="216EBB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45006" tIns="45006" rIns="45006" bIns="45006" anchor="ctr"/>
          <a:lstStyle>
            <a:lvl1pPr marL="182563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nl-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5-minuten biologie - onderwerpen</a:t>
            </a:r>
            <a:endParaRPr lang="nl-NL" altLang="nl-NL" sz="2400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11541A8-7BD2-1EC7-B82A-3F4BD1875105}"/>
              </a:ext>
            </a:extLst>
          </p:cNvPr>
          <p:cNvSpPr txBox="1"/>
          <p:nvPr/>
        </p:nvSpPr>
        <p:spPr>
          <a:xfrm>
            <a:off x="0" y="1268529"/>
            <a:ext cx="89916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</a:pPr>
            <a:r>
              <a:rPr lang="nl-NL" altLang="nl-NL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 menselijk lichaam</a:t>
            </a:r>
          </a:p>
          <a:p>
            <a:pPr lvl="1">
              <a:lnSpc>
                <a:spcPct val="90000"/>
              </a:lnSpc>
            </a:pPr>
            <a:r>
              <a:rPr lang="nl-NL" altLang="nl-NL" sz="2000" b="1" dirty="0">
                <a:solidFill>
                  <a:srgbClr val="216E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Word je druk van suiker?</a:t>
            </a:r>
          </a:p>
          <a:p>
            <a:pPr lvl="1">
              <a:lnSpc>
                <a:spcPct val="90000"/>
              </a:lnSpc>
            </a:pPr>
            <a:r>
              <a:rPr lang="nl-NL" altLang="nl-NL" sz="2000" b="1" dirty="0">
                <a:solidFill>
                  <a:srgbClr val="216E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Door welke organen stroomt geen bloed?</a:t>
            </a:r>
          </a:p>
          <a:p>
            <a:pPr lvl="1">
              <a:lnSpc>
                <a:spcPct val="90000"/>
              </a:lnSpc>
            </a:pPr>
            <a:endParaRPr lang="nl-NL" altLang="nl-NL" sz="2000" b="1" dirty="0">
              <a:solidFill>
                <a:srgbClr val="216EB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nl-NL" altLang="nl-NL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Dieren</a:t>
            </a:r>
          </a:p>
          <a:p>
            <a:pPr lvl="1">
              <a:lnSpc>
                <a:spcPct val="90000"/>
              </a:lnSpc>
            </a:pPr>
            <a:r>
              <a:rPr lang="nl-NL" altLang="nl-NL" sz="2000" b="1" dirty="0">
                <a:solidFill>
                  <a:srgbClr val="216E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Hoe komt een spinnenweb tussen twee bomen?</a:t>
            </a:r>
          </a:p>
          <a:p>
            <a:pPr lvl="1">
              <a:lnSpc>
                <a:spcPct val="90000"/>
              </a:lnSpc>
            </a:pPr>
            <a:r>
              <a:rPr lang="nl-NL" altLang="nl-NL" sz="2000" b="1" dirty="0">
                <a:solidFill>
                  <a:srgbClr val="216E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Hoe slapen dolfijnen onder water?</a:t>
            </a:r>
          </a:p>
          <a:p>
            <a:pPr lvl="1">
              <a:lnSpc>
                <a:spcPct val="90000"/>
              </a:lnSpc>
            </a:pPr>
            <a:endParaRPr lang="nl-NL" altLang="nl-NL" sz="2000" b="1" dirty="0">
              <a:solidFill>
                <a:srgbClr val="216EB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nl-NL" altLang="nl-NL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Planten</a:t>
            </a:r>
          </a:p>
          <a:p>
            <a:pPr lvl="1">
              <a:lnSpc>
                <a:spcPct val="90000"/>
              </a:lnSpc>
            </a:pPr>
            <a:r>
              <a:rPr lang="nl-NL" altLang="nl-NL" sz="2000" b="1" dirty="0">
                <a:solidFill>
                  <a:srgbClr val="216E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Kunnen planten verslavingsgevoelig zijn?</a:t>
            </a:r>
          </a:p>
          <a:p>
            <a:pPr lvl="1">
              <a:lnSpc>
                <a:spcPct val="90000"/>
              </a:lnSpc>
            </a:pPr>
            <a:r>
              <a:rPr lang="nl-NL" altLang="nl-NL" sz="2000" b="1" dirty="0">
                <a:solidFill>
                  <a:srgbClr val="216E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Hoe planten pitloze druiven zicht voort?</a:t>
            </a:r>
          </a:p>
          <a:p>
            <a:pPr lvl="1">
              <a:lnSpc>
                <a:spcPct val="90000"/>
              </a:lnSpc>
            </a:pPr>
            <a:endParaRPr lang="nl-NL" altLang="nl-NL" sz="2000" b="1" dirty="0">
              <a:solidFill>
                <a:srgbClr val="216EB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nl-NL" altLang="nl-NL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Nieuws</a:t>
            </a:r>
          </a:p>
          <a:p>
            <a:pPr lvl="1">
              <a:lnSpc>
                <a:spcPct val="90000"/>
              </a:lnSpc>
            </a:pPr>
            <a:r>
              <a:rPr lang="nl-NL" altLang="nl-NL" sz="2000" b="1" dirty="0">
                <a:solidFill>
                  <a:srgbClr val="216E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‘Met nieuwe nier was kans op sterfte na coronaopname zes keer 	zo groot' </a:t>
            </a:r>
          </a:p>
          <a:p>
            <a:pPr lvl="1">
              <a:lnSpc>
                <a:spcPct val="90000"/>
              </a:lnSpc>
            </a:pPr>
            <a:r>
              <a:rPr lang="nl-NL" altLang="nl-NL" sz="2000" b="1" dirty="0">
                <a:solidFill>
                  <a:srgbClr val="216E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‘224 nieuwe plant- en diersoorten ontdekt'</a:t>
            </a:r>
          </a:p>
        </p:txBody>
      </p:sp>
    </p:spTree>
    <p:extLst>
      <p:ext uri="{BB962C8B-B14F-4D97-AF65-F5344CB8AC3E}">
        <p14:creationId xmlns:p14="http://schemas.microsoft.com/office/powerpoint/2010/main" val="30275088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4">
            <a:extLst>
              <a:ext uri="{FF2B5EF4-FFF2-40B4-BE49-F238E27FC236}">
                <a16:creationId xmlns:a16="http://schemas.microsoft.com/office/drawing/2014/main" id="{D3FCF566-8D6B-C1D4-6EAE-A485252C6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219" y="255166"/>
            <a:ext cx="7697561" cy="714902"/>
          </a:xfrm>
          <a:prstGeom prst="roundRect">
            <a:avLst>
              <a:gd name="adj" fmla="val 16667"/>
            </a:avLst>
          </a:prstGeom>
          <a:solidFill>
            <a:srgbClr val="216EBB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45006" tIns="45006" rIns="45006" bIns="45006" anchor="ctr"/>
          <a:lstStyle>
            <a:lvl1pPr marL="182563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nl-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5-minuten biologie</a:t>
            </a:r>
            <a:endParaRPr lang="nl-NL" altLang="nl-NL" sz="2400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11541A8-7BD2-1EC7-B82A-3F4BD1875105}"/>
              </a:ext>
            </a:extLst>
          </p:cNvPr>
          <p:cNvSpPr txBox="1"/>
          <p:nvPr/>
        </p:nvSpPr>
        <p:spPr>
          <a:xfrm>
            <a:off x="0" y="1257312"/>
            <a:ext cx="9144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</a:pPr>
            <a:r>
              <a:rPr lang="nl-NL" altLang="nl-NL" sz="2000" b="1" dirty="0">
                <a:solidFill>
                  <a:srgbClr val="216E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- 5 minuten biologie is altijd een vraag.</a:t>
            </a:r>
          </a:p>
          <a:p>
            <a:pPr lvl="1">
              <a:lnSpc>
                <a:spcPct val="90000"/>
              </a:lnSpc>
            </a:pPr>
            <a:endParaRPr lang="nl-NL" altLang="nl-NL" sz="2000" b="1" dirty="0">
              <a:solidFill>
                <a:srgbClr val="216EB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nl-NL" altLang="nl-NL" sz="2000" b="1" dirty="0">
                <a:solidFill>
                  <a:srgbClr val="216E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- 5 minuten biologie verleidt leerlingen tot nadenken over biologie.</a:t>
            </a:r>
          </a:p>
          <a:p>
            <a:pPr lvl="1">
              <a:lnSpc>
                <a:spcPct val="90000"/>
              </a:lnSpc>
            </a:pPr>
            <a:endParaRPr lang="nl-NL" altLang="nl-NL" sz="2000" b="1" dirty="0">
              <a:solidFill>
                <a:srgbClr val="216EB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nl-NL" altLang="nl-NL" sz="2000" b="1" dirty="0">
                <a:solidFill>
                  <a:srgbClr val="216E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Leren is het resultaat van denken!</a:t>
            </a:r>
          </a:p>
          <a:p>
            <a:pPr lvl="1">
              <a:lnSpc>
                <a:spcPct val="90000"/>
              </a:lnSpc>
            </a:pPr>
            <a:r>
              <a:rPr lang="nl-NL" altLang="nl-NL" sz="2000" b="1" dirty="0">
                <a:solidFill>
                  <a:srgbClr val="216E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nl-NL" altLang="nl-NL" sz="2000" b="1" dirty="0" err="1">
                <a:solidFill>
                  <a:srgbClr val="216E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Ipv</a:t>
            </a:r>
            <a:r>
              <a:rPr lang="nl-NL" altLang="nl-NL" sz="2000" b="1" dirty="0">
                <a:solidFill>
                  <a:srgbClr val="216E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leren is het stapelen van kennis met denken als resultaat.</a:t>
            </a:r>
          </a:p>
          <a:p>
            <a:pPr lvl="1">
              <a:lnSpc>
                <a:spcPct val="90000"/>
              </a:lnSpc>
            </a:pPr>
            <a:endParaRPr lang="nl-NL" altLang="nl-NL" sz="2000" b="1" dirty="0">
              <a:solidFill>
                <a:srgbClr val="216EB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nl-NL" altLang="nl-NL" sz="2000" b="1" dirty="0">
                <a:solidFill>
                  <a:srgbClr val="216E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Gebruik artikelen uit het nieuws: taalbeleid.</a:t>
            </a:r>
          </a:p>
        </p:txBody>
      </p:sp>
    </p:spTree>
    <p:extLst>
      <p:ext uri="{BB962C8B-B14F-4D97-AF65-F5344CB8AC3E}">
        <p14:creationId xmlns:p14="http://schemas.microsoft.com/office/powerpoint/2010/main" val="787944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4">
            <a:extLst>
              <a:ext uri="{FF2B5EF4-FFF2-40B4-BE49-F238E27FC236}">
                <a16:creationId xmlns:a16="http://schemas.microsoft.com/office/drawing/2014/main" id="{9031081E-3083-9217-EEB1-444B04552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581" y="228601"/>
            <a:ext cx="7697561" cy="714902"/>
          </a:xfrm>
          <a:prstGeom prst="roundRect">
            <a:avLst>
              <a:gd name="adj" fmla="val 16667"/>
            </a:avLst>
          </a:prstGeom>
          <a:solidFill>
            <a:srgbClr val="216EBB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45006" tIns="45006" rIns="45006" bIns="45006" anchor="ctr"/>
          <a:lstStyle>
            <a:lvl1pPr marL="182563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nl-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MijnBiologie.nl</a:t>
            </a:r>
            <a:endParaRPr lang="nl-NL" altLang="nl-NL" sz="2400" dirty="0">
              <a:solidFill>
                <a:schemeClr val="bg1"/>
              </a:solidFill>
            </a:endParaRPr>
          </a:p>
        </p:txBody>
      </p:sp>
      <p:pic>
        <p:nvPicPr>
          <p:cNvPr id="5" name="Afbeelding 4" descr="Afbeelding met tekst, schermopname, Lettertype, nummer&#10;&#10;Door AI gegenereerde inhoud is mogelijk onjuist.">
            <a:extLst>
              <a:ext uri="{FF2B5EF4-FFF2-40B4-BE49-F238E27FC236}">
                <a16:creationId xmlns:a16="http://schemas.microsoft.com/office/drawing/2014/main" id="{668846AA-8513-7426-D41C-BC52CB79A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96" y="1694785"/>
            <a:ext cx="8812007" cy="384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3707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4">
            <a:extLst>
              <a:ext uri="{FF2B5EF4-FFF2-40B4-BE49-F238E27FC236}">
                <a16:creationId xmlns:a16="http://schemas.microsoft.com/office/drawing/2014/main" id="{D3FCF566-8D6B-C1D4-6EAE-A485252C6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219" y="255166"/>
            <a:ext cx="7697561" cy="714902"/>
          </a:xfrm>
          <a:prstGeom prst="roundRect">
            <a:avLst>
              <a:gd name="adj" fmla="val 16667"/>
            </a:avLst>
          </a:prstGeom>
          <a:solidFill>
            <a:srgbClr val="216EBB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45006" tIns="45006" rIns="45006" bIns="45006" anchor="ctr"/>
          <a:lstStyle>
            <a:lvl1pPr marL="182563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nl-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5-minuten biologie</a:t>
            </a:r>
            <a:endParaRPr lang="nl-NL" altLang="nl-NL" sz="2400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11541A8-7BD2-1EC7-B82A-3F4BD1875105}"/>
              </a:ext>
            </a:extLst>
          </p:cNvPr>
          <p:cNvSpPr txBox="1"/>
          <p:nvPr/>
        </p:nvSpPr>
        <p:spPr>
          <a:xfrm>
            <a:off x="-206829" y="1322610"/>
            <a:ext cx="9144000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</a:pPr>
            <a:r>
              <a:rPr lang="nl-NL" altLang="nl-NL" sz="2000" b="1" dirty="0">
                <a:solidFill>
                  <a:srgbClr val="216EBB"/>
                </a:solidFill>
              </a:rPr>
              <a:t> </a:t>
            </a:r>
            <a:r>
              <a:rPr lang="nl-NL" altLang="nl-NL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- 5 minuten door docent</a:t>
            </a:r>
          </a:p>
          <a:p>
            <a:pPr lvl="1">
              <a:lnSpc>
                <a:spcPct val="90000"/>
              </a:lnSpc>
            </a:pPr>
            <a:r>
              <a:rPr lang="nl-NL" altLang="nl-NL" sz="2000" b="1" dirty="0">
                <a:solidFill>
                  <a:srgbClr val="216E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Begin met tien voorbeelden aan het begin van het jaar.</a:t>
            </a:r>
          </a:p>
          <a:p>
            <a:pPr lvl="1">
              <a:lnSpc>
                <a:spcPct val="90000"/>
              </a:lnSpc>
            </a:pPr>
            <a:r>
              <a:rPr lang="nl-NL" altLang="nl-NL" sz="2000" b="1" dirty="0">
                <a:solidFill>
                  <a:srgbClr val="216E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Hoe kom je aan leuke onderwerpen?!</a:t>
            </a:r>
          </a:p>
          <a:p>
            <a:pPr lvl="1">
              <a:lnSpc>
                <a:spcPct val="90000"/>
              </a:lnSpc>
            </a:pPr>
            <a:r>
              <a:rPr lang="nl-NL" altLang="nl-NL" sz="2000" b="1" dirty="0">
                <a:solidFill>
                  <a:srgbClr val="216E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- Let op: ‘</a:t>
            </a:r>
            <a:r>
              <a:rPr lang="nl-NL" altLang="nl-NL" sz="2000" b="1" dirty="0" err="1">
                <a:solidFill>
                  <a:srgbClr val="216E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eye-catcher</a:t>
            </a:r>
            <a:r>
              <a:rPr lang="nl-NL" altLang="nl-NL" sz="2000" b="1" dirty="0">
                <a:solidFill>
                  <a:srgbClr val="216E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’, interactieve vragen, informatie, slot</a:t>
            </a:r>
          </a:p>
          <a:p>
            <a:pPr lvl="1">
              <a:lnSpc>
                <a:spcPct val="90000"/>
              </a:lnSpc>
            </a:pPr>
            <a:r>
              <a:rPr lang="nl-NL" altLang="nl-NL" sz="2000" b="1" dirty="0">
                <a:solidFill>
                  <a:srgbClr val="216E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nl-NL" altLang="nl-NL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- 5-minuten door leerlingen</a:t>
            </a:r>
          </a:p>
          <a:p>
            <a:pPr lvl="1">
              <a:lnSpc>
                <a:spcPct val="90000"/>
              </a:lnSpc>
            </a:pPr>
            <a:r>
              <a:rPr lang="nl-NL" altLang="nl-NL" sz="2000" b="1" dirty="0">
                <a:solidFill>
                  <a:srgbClr val="216E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Laat de </a:t>
            </a:r>
            <a:r>
              <a:rPr lang="nl-NL" altLang="nl-NL" sz="2000" b="1" dirty="0" err="1">
                <a:solidFill>
                  <a:srgbClr val="216E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</a:t>
            </a:r>
            <a:r>
              <a:rPr lang="nl-NL" altLang="nl-NL" sz="2000" b="1" dirty="0">
                <a:solidFill>
                  <a:srgbClr val="216E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zelf een onderwerp bedenken.</a:t>
            </a:r>
          </a:p>
          <a:p>
            <a:pPr lvl="1">
              <a:lnSpc>
                <a:spcPct val="90000"/>
              </a:lnSpc>
            </a:pPr>
            <a:r>
              <a:rPr lang="nl-NL" altLang="nl-NL" sz="2000" b="1" dirty="0">
                <a:solidFill>
                  <a:srgbClr val="216E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Laat de </a:t>
            </a:r>
            <a:r>
              <a:rPr lang="nl-NL" altLang="nl-NL" sz="2000" b="1" dirty="0" err="1">
                <a:solidFill>
                  <a:srgbClr val="216E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</a:t>
            </a:r>
            <a:r>
              <a:rPr lang="nl-NL" altLang="nl-NL" sz="2000" b="1" dirty="0">
                <a:solidFill>
                  <a:srgbClr val="216E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het onderwerp bekijken a.d.h.v. de 12 perspectieven.</a:t>
            </a:r>
          </a:p>
          <a:p>
            <a:pPr lvl="1">
              <a:lnSpc>
                <a:spcPct val="90000"/>
              </a:lnSpc>
            </a:pPr>
            <a:r>
              <a:rPr lang="nl-NL" altLang="nl-NL" sz="2000" b="1" dirty="0">
                <a:solidFill>
                  <a:srgbClr val="216E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Bespreek een week voor de datum kort de inhoud/ geef tips.</a:t>
            </a:r>
          </a:p>
          <a:p>
            <a:pPr lvl="1">
              <a:lnSpc>
                <a:spcPct val="90000"/>
              </a:lnSpc>
            </a:pPr>
            <a:r>
              <a:rPr lang="nl-NL" altLang="nl-NL" sz="2000" b="1" dirty="0">
                <a:solidFill>
                  <a:srgbClr val="216E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lvl="1">
              <a:lnSpc>
                <a:spcPct val="90000"/>
              </a:lnSpc>
            </a:pPr>
            <a:r>
              <a:rPr lang="nl-NL" altLang="nl-NL" sz="2000" b="1" dirty="0">
                <a:solidFill>
                  <a:srgbClr val="216E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Beoordeel de 5-minuten biologie samen met de klas.</a:t>
            </a:r>
          </a:p>
          <a:p>
            <a:pPr lvl="1">
              <a:lnSpc>
                <a:spcPct val="90000"/>
              </a:lnSpc>
            </a:pPr>
            <a:r>
              <a:rPr lang="nl-NL" altLang="nl-NL" sz="2000" b="1" dirty="0">
                <a:solidFill>
                  <a:srgbClr val="216E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lvl="1">
              <a:lnSpc>
                <a:spcPct val="90000"/>
              </a:lnSpc>
            </a:pPr>
            <a:r>
              <a:rPr lang="nl-NL" altLang="nl-NL" sz="2000" b="1" dirty="0">
                <a:solidFill>
                  <a:srgbClr val="216E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Let erop dat het géén spreekbeurt wordt!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endParaRPr lang="nl-NL" altLang="nl-NL" sz="2000" b="1" dirty="0">
              <a:solidFill>
                <a:srgbClr val="216EBB"/>
              </a:solidFill>
            </a:endParaRP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endParaRPr lang="nl-NL" altLang="nl-NL" sz="2000" b="1" dirty="0">
              <a:solidFill>
                <a:srgbClr val="216E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2483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4">
            <a:extLst>
              <a:ext uri="{FF2B5EF4-FFF2-40B4-BE49-F238E27FC236}">
                <a16:creationId xmlns:a16="http://schemas.microsoft.com/office/drawing/2014/main" id="{D3FCF566-8D6B-C1D4-6EAE-A485252C6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219" y="255166"/>
            <a:ext cx="7697561" cy="714902"/>
          </a:xfrm>
          <a:prstGeom prst="roundRect">
            <a:avLst>
              <a:gd name="adj" fmla="val 16667"/>
            </a:avLst>
          </a:prstGeom>
          <a:solidFill>
            <a:srgbClr val="216EBB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45006" tIns="45006" rIns="45006" bIns="45006" anchor="ctr"/>
          <a:lstStyle>
            <a:lvl1pPr marL="182563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nl-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5-minuten biologie - Beoordelen</a:t>
            </a:r>
            <a:endParaRPr lang="nl-NL" altLang="nl-NL" sz="2400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11541A8-7BD2-1EC7-B82A-3F4BD1875105}"/>
              </a:ext>
            </a:extLst>
          </p:cNvPr>
          <p:cNvSpPr txBox="1"/>
          <p:nvPr/>
        </p:nvSpPr>
        <p:spPr>
          <a:xfrm>
            <a:off x="-206829" y="1257296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</a:pPr>
            <a:r>
              <a:rPr lang="nl-NL" altLang="nl-NL" sz="2000" b="1" dirty="0">
                <a:solidFill>
                  <a:srgbClr val="216E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Jouw naam:</a:t>
            </a:r>
          </a:p>
          <a:p>
            <a:pPr lvl="1">
              <a:lnSpc>
                <a:spcPct val="90000"/>
              </a:lnSpc>
            </a:pPr>
            <a:r>
              <a:rPr lang="nl-NL" altLang="nl-NL" sz="2000" b="1" dirty="0">
                <a:solidFill>
                  <a:srgbClr val="216E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Naam leerling:</a:t>
            </a:r>
          </a:p>
          <a:p>
            <a:pPr lvl="1">
              <a:lnSpc>
                <a:spcPct val="90000"/>
              </a:lnSpc>
            </a:pPr>
            <a:r>
              <a:rPr lang="nl-NL" altLang="nl-NL" sz="2000" b="1" dirty="0">
                <a:solidFill>
                  <a:srgbClr val="216E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Onderwerp: </a:t>
            </a:r>
            <a:endParaRPr lang="nl-NL" altLang="nl-NL" sz="2000" b="1" dirty="0">
              <a:solidFill>
                <a:srgbClr val="216EBB"/>
              </a:solidFill>
            </a:endParaRPr>
          </a:p>
        </p:txBody>
      </p:sp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DA82AEA8-DCB3-0E14-DCD4-362C8FA1BC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3783901"/>
              </p:ext>
            </p:extLst>
          </p:nvPr>
        </p:nvGraphicFramePr>
        <p:xfrm>
          <a:off x="305682" y="2370595"/>
          <a:ext cx="8344931" cy="22622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5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28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44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311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2451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Onvoldoende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Matig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Voldoende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Goed!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4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 Biologisch correct</a:t>
                      </a:r>
                      <a:endParaRPr lang="nl-NL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2451">
                <a:tc>
                  <a:txBody>
                    <a:bodyPr/>
                    <a:lstStyle/>
                    <a:p>
                      <a:r>
                        <a:rPr lang="nl-NL" dirty="0"/>
                        <a:t>2. Leuk verteld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2451">
                <a:tc>
                  <a:txBody>
                    <a:bodyPr/>
                    <a:lstStyle/>
                    <a:p>
                      <a:r>
                        <a:rPr lang="nl-NL" dirty="0"/>
                        <a:t>3. Iets meegenomen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2451">
                <a:tc>
                  <a:txBody>
                    <a:bodyPr/>
                    <a:lstStyle/>
                    <a:p>
                      <a:r>
                        <a:rPr lang="nl-NL" dirty="0"/>
                        <a:t>4. Interactie klas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ekstvak 7">
            <a:extLst>
              <a:ext uri="{FF2B5EF4-FFF2-40B4-BE49-F238E27FC236}">
                <a16:creationId xmlns:a16="http://schemas.microsoft.com/office/drawing/2014/main" id="{0ECE0919-7E2E-3F26-3353-8ED496447320}"/>
              </a:ext>
            </a:extLst>
          </p:cNvPr>
          <p:cNvSpPr txBox="1"/>
          <p:nvPr/>
        </p:nvSpPr>
        <p:spPr>
          <a:xfrm>
            <a:off x="-197267" y="4823267"/>
            <a:ext cx="46754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</a:pPr>
            <a:r>
              <a:rPr lang="nl-NL" altLang="nl-NL" sz="2000" b="1" dirty="0">
                <a:solidFill>
                  <a:srgbClr val="216E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Hoeveel punten totaal: </a:t>
            </a:r>
          </a:p>
          <a:p>
            <a:pPr lvl="1">
              <a:lnSpc>
                <a:spcPct val="90000"/>
              </a:lnSpc>
            </a:pPr>
            <a:r>
              <a:rPr lang="nl-NL" altLang="nl-NL" sz="2000" b="1" dirty="0">
                <a:solidFill>
                  <a:srgbClr val="216E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Opmerkingen: </a:t>
            </a:r>
            <a:endParaRPr lang="nl-NL" altLang="nl-NL" sz="2000" b="1" dirty="0">
              <a:solidFill>
                <a:srgbClr val="216E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04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4">
            <a:extLst>
              <a:ext uri="{FF2B5EF4-FFF2-40B4-BE49-F238E27FC236}">
                <a16:creationId xmlns:a16="http://schemas.microsoft.com/office/drawing/2014/main" id="{D3FCF566-8D6B-C1D4-6EAE-A485252C6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219" y="255166"/>
            <a:ext cx="7697561" cy="714902"/>
          </a:xfrm>
          <a:prstGeom prst="roundRect">
            <a:avLst>
              <a:gd name="adj" fmla="val 16667"/>
            </a:avLst>
          </a:prstGeom>
          <a:solidFill>
            <a:srgbClr val="216EBB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45006" tIns="45006" rIns="45006" bIns="45006" anchor="ctr"/>
          <a:lstStyle>
            <a:lvl1pPr marL="182563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nl-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5-minuten biologie</a:t>
            </a:r>
            <a:endParaRPr lang="nl-NL" altLang="nl-NL" sz="2400" dirty="0">
              <a:solidFill>
                <a:schemeClr val="bg1"/>
              </a:solidFill>
            </a:endParaRPr>
          </a:p>
        </p:txBody>
      </p:sp>
      <p:sp>
        <p:nvSpPr>
          <p:cNvPr id="3" name="AutoShape 11">
            <a:extLst>
              <a:ext uri="{FF2B5EF4-FFF2-40B4-BE49-F238E27FC236}">
                <a16:creationId xmlns:a16="http://schemas.microsoft.com/office/drawing/2014/main" id="{3A2E1F85-B4AA-1E39-49FD-7F7F679809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219" y="1290987"/>
            <a:ext cx="5954486" cy="5492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rgbClr val="216EBB"/>
            </a:solidFill>
            <a:round/>
            <a:headEnd/>
            <a:tailEnd/>
          </a:ln>
        </p:spPr>
        <p:txBody>
          <a:bodyPr lIns="45006" tIns="45006" rIns="45006" bIns="45006" anchor="ctr"/>
          <a:lstStyle>
            <a:lvl1pPr marL="342900" indent="-3429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nl-NL" altLang="nl-NL" sz="2000" b="1" dirty="0">
                <a:solidFill>
                  <a:srgbClr val="216EBB"/>
                </a:solidFill>
              </a:rPr>
              <a:t>Hoe kom je aan een goede startvraag?</a:t>
            </a:r>
          </a:p>
        </p:txBody>
      </p:sp>
    </p:spTree>
    <p:extLst>
      <p:ext uri="{BB962C8B-B14F-4D97-AF65-F5344CB8AC3E}">
        <p14:creationId xmlns:p14="http://schemas.microsoft.com/office/powerpoint/2010/main" val="41392173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 4"/>
          <p:cNvGraphicFramePr>
            <a:graphicFrameLocks noGrp="1"/>
          </p:cNvGraphicFramePr>
          <p:nvPr/>
        </p:nvGraphicFramePr>
        <p:xfrm>
          <a:off x="293638" y="431882"/>
          <a:ext cx="8676191" cy="5740319"/>
        </p:xfrm>
        <a:graphic>
          <a:graphicData uri="http://schemas.openxmlformats.org/drawingml/2006/table">
            <a:tbl>
              <a:tblPr/>
              <a:tblGrid>
                <a:gridCol w="21298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463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156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b="1" dirty="0">
                          <a:solidFill>
                            <a:schemeClr val="tx1"/>
                          </a:solidFill>
                          <a:latin typeface="Calibri"/>
                        </a:rPr>
                        <a:t>  </a:t>
                      </a:r>
                      <a:r>
                        <a:rPr lang="nl-NL" sz="18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Perspectief </a:t>
                      </a:r>
                      <a:endParaRPr lang="nl-NL" sz="18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b="1" dirty="0">
                          <a:solidFill>
                            <a:schemeClr val="tx1"/>
                          </a:solidFill>
                          <a:latin typeface="Calibri"/>
                        </a:rPr>
                        <a:t> </a:t>
                      </a:r>
                      <a:r>
                        <a:rPr lang="nl-NL" sz="18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Sleutelvraag   </a:t>
                      </a:r>
                      <a:endParaRPr lang="nl-NL" sz="18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56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56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56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56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56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56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56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56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156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156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4156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4156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" name="Tekstvak 2"/>
          <p:cNvSpPr txBox="1"/>
          <p:nvPr/>
        </p:nvSpPr>
        <p:spPr>
          <a:xfrm>
            <a:off x="389177" y="894222"/>
            <a:ext cx="1963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Vergelijkend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2385468" y="905523"/>
            <a:ext cx="8107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Waarmee vertoont het verschillen en overeenkomsten? 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389177" y="1342074"/>
            <a:ext cx="1794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Oorzakelijk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2429581" y="1342074"/>
            <a:ext cx="2391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Hoe komt het? 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389177" y="1782959"/>
            <a:ext cx="1832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Functioneel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2404352" y="1764862"/>
            <a:ext cx="3173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Waarvoor dient het? 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392662" y="2213658"/>
            <a:ext cx="2505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Bouw &amp; werking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2429581" y="2268632"/>
            <a:ext cx="4383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Wat is de bouw en werking?  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392106" y="2678664"/>
            <a:ext cx="1653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Omgeving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2429581" y="2719845"/>
            <a:ext cx="5696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Wat heeft het in zijn omgeving nodig? 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390901" y="3151746"/>
            <a:ext cx="2041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Ontwikkeling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2429581" y="3122166"/>
            <a:ext cx="3511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Hoe is het ontwikkeld? </a:t>
            </a:r>
          </a:p>
        </p:txBody>
      </p:sp>
      <p:sp>
        <p:nvSpPr>
          <p:cNvPr id="16" name="Tekstvak 15"/>
          <p:cNvSpPr txBox="1"/>
          <p:nvPr/>
        </p:nvSpPr>
        <p:spPr>
          <a:xfrm>
            <a:off x="390901" y="3579190"/>
            <a:ext cx="1886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Evolutionair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2429581" y="3563064"/>
            <a:ext cx="3624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Hoe is het geëvolueerd?</a:t>
            </a:r>
          </a:p>
        </p:txBody>
      </p:sp>
      <p:sp>
        <p:nvSpPr>
          <p:cNvPr id="18" name="Tekstvak 17"/>
          <p:cNvSpPr txBox="1"/>
          <p:nvPr/>
        </p:nvSpPr>
        <p:spPr>
          <a:xfrm>
            <a:off x="395389" y="3972054"/>
            <a:ext cx="871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Zorg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2429580" y="3955105"/>
            <a:ext cx="3951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Hoe kan je het verzorgen?</a:t>
            </a:r>
          </a:p>
        </p:txBody>
      </p:sp>
      <p:sp>
        <p:nvSpPr>
          <p:cNvPr id="20" name="Tekstvak 19"/>
          <p:cNvSpPr txBox="1"/>
          <p:nvPr/>
        </p:nvSpPr>
        <p:spPr>
          <a:xfrm>
            <a:off x="390901" y="4437060"/>
            <a:ext cx="1348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Medisch</a:t>
            </a:r>
          </a:p>
        </p:txBody>
      </p:sp>
      <p:sp>
        <p:nvSpPr>
          <p:cNvPr id="21" name="Tekstvak 20"/>
          <p:cNvSpPr txBox="1"/>
          <p:nvPr/>
        </p:nvSpPr>
        <p:spPr>
          <a:xfrm>
            <a:off x="2434588" y="4364873"/>
            <a:ext cx="6437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Hoe kan je het behandelen als het misgaat?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390901" y="4834348"/>
            <a:ext cx="21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Technologisch</a:t>
            </a:r>
          </a:p>
        </p:txBody>
      </p:sp>
      <p:sp>
        <p:nvSpPr>
          <p:cNvPr id="23" name="Tekstvak 22"/>
          <p:cNvSpPr txBox="1"/>
          <p:nvPr/>
        </p:nvSpPr>
        <p:spPr>
          <a:xfrm>
            <a:off x="2434589" y="4811196"/>
            <a:ext cx="3769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Wat kan je er mee doen?</a:t>
            </a:r>
          </a:p>
        </p:txBody>
      </p:sp>
      <p:sp>
        <p:nvSpPr>
          <p:cNvPr id="24" name="Tekstvak 23"/>
          <p:cNvSpPr txBox="1"/>
          <p:nvPr/>
        </p:nvSpPr>
        <p:spPr>
          <a:xfrm>
            <a:off x="409733" y="5303823"/>
            <a:ext cx="1235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Ethisch</a:t>
            </a:r>
          </a:p>
        </p:txBody>
      </p:sp>
      <p:sp>
        <p:nvSpPr>
          <p:cNvPr id="25" name="Tekstvak 24"/>
          <p:cNvSpPr txBox="1"/>
          <p:nvPr/>
        </p:nvSpPr>
        <p:spPr>
          <a:xfrm>
            <a:off x="2434589" y="5293238"/>
            <a:ext cx="3874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Wat mag je er mee doen?</a:t>
            </a:r>
          </a:p>
        </p:txBody>
      </p:sp>
      <p:sp>
        <p:nvSpPr>
          <p:cNvPr id="26" name="Tekstvak 25"/>
          <p:cNvSpPr txBox="1"/>
          <p:nvPr/>
        </p:nvSpPr>
        <p:spPr>
          <a:xfrm>
            <a:off x="390901" y="5716118"/>
            <a:ext cx="1751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Persoonlijk</a:t>
            </a:r>
          </a:p>
        </p:txBody>
      </p:sp>
      <p:sp>
        <p:nvSpPr>
          <p:cNvPr id="27" name="Tekstvak 26"/>
          <p:cNvSpPr txBox="1"/>
          <p:nvPr/>
        </p:nvSpPr>
        <p:spPr>
          <a:xfrm>
            <a:off x="2434589" y="5734136"/>
            <a:ext cx="2894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Hoe beleef je het? </a:t>
            </a:r>
          </a:p>
        </p:txBody>
      </p:sp>
    </p:spTree>
    <p:extLst>
      <p:ext uri="{BB962C8B-B14F-4D97-AF65-F5344CB8AC3E}">
        <p14:creationId xmlns:p14="http://schemas.microsoft.com/office/powerpoint/2010/main" val="39907882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4">
            <a:extLst>
              <a:ext uri="{FF2B5EF4-FFF2-40B4-BE49-F238E27FC236}">
                <a16:creationId xmlns:a16="http://schemas.microsoft.com/office/drawing/2014/main" id="{D3FCF566-8D6B-C1D4-6EAE-A485252C6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219" y="255166"/>
            <a:ext cx="7697561" cy="714902"/>
          </a:xfrm>
          <a:prstGeom prst="roundRect">
            <a:avLst>
              <a:gd name="adj" fmla="val 16667"/>
            </a:avLst>
          </a:prstGeom>
          <a:solidFill>
            <a:srgbClr val="216EBB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45006" tIns="45006" rIns="45006" bIns="45006" anchor="ctr"/>
          <a:lstStyle>
            <a:lvl1pPr marL="182563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nl-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5-minuten biologie</a:t>
            </a:r>
            <a:endParaRPr lang="nl-NL" altLang="nl-NL" sz="2400" dirty="0">
              <a:solidFill>
                <a:schemeClr val="bg1"/>
              </a:solidFill>
            </a:endParaRPr>
          </a:p>
        </p:txBody>
      </p:sp>
      <p:sp>
        <p:nvSpPr>
          <p:cNvPr id="3" name="AutoShape 11">
            <a:extLst>
              <a:ext uri="{FF2B5EF4-FFF2-40B4-BE49-F238E27FC236}">
                <a16:creationId xmlns:a16="http://schemas.microsoft.com/office/drawing/2014/main" id="{3A2E1F85-B4AA-1E39-49FD-7F7F679809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219" y="1290987"/>
            <a:ext cx="5954486" cy="5492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rgbClr val="216EBB"/>
            </a:solidFill>
            <a:round/>
            <a:headEnd/>
            <a:tailEnd/>
          </a:ln>
        </p:spPr>
        <p:txBody>
          <a:bodyPr lIns="45006" tIns="45006" rIns="45006" bIns="45006" anchor="ctr"/>
          <a:lstStyle>
            <a:lvl1pPr marL="342900" indent="-3429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nl-NL" altLang="nl-NL" sz="2000" b="1" dirty="0">
                <a:solidFill>
                  <a:srgbClr val="216EBB"/>
                </a:solidFill>
              </a:rPr>
              <a:t>Hoe begin je de vraag?</a:t>
            </a:r>
          </a:p>
        </p:txBody>
      </p:sp>
    </p:spTree>
    <p:extLst>
      <p:ext uri="{BB962C8B-B14F-4D97-AF65-F5344CB8AC3E}">
        <p14:creationId xmlns:p14="http://schemas.microsoft.com/office/powerpoint/2010/main" val="6535654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Jochem Myjer Sleutels GIF - Jochem Myjer Sleutels Pinpas GIFs">
            <a:extLst>
              <a:ext uri="{FF2B5EF4-FFF2-40B4-BE49-F238E27FC236}">
                <a16:creationId xmlns:a16="http://schemas.microsoft.com/office/drawing/2014/main" id="{D941B503-F175-4D1A-9956-A56490300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78" y="1165656"/>
            <a:ext cx="8047444" cy="452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fgeronde rechthoek 3">
            <a:extLst>
              <a:ext uri="{FF2B5EF4-FFF2-40B4-BE49-F238E27FC236}">
                <a16:creationId xmlns:a16="http://schemas.microsoft.com/office/drawing/2014/main" id="{9EAE417E-7A96-6693-EFE5-5F58EFCABB4A}"/>
              </a:ext>
            </a:extLst>
          </p:cNvPr>
          <p:cNvSpPr/>
          <p:nvPr/>
        </p:nvSpPr>
        <p:spPr>
          <a:xfrm>
            <a:off x="1007971" y="5801611"/>
            <a:ext cx="7304313" cy="624611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Liedje over vergeten.</a:t>
            </a:r>
          </a:p>
        </p:txBody>
      </p:sp>
      <p:sp>
        <p:nvSpPr>
          <p:cNvPr id="2" name="AutoShape 34">
            <a:extLst>
              <a:ext uri="{FF2B5EF4-FFF2-40B4-BE49-F238E27FC236}">
                <a16:creationId xmlns:a16="http://schemas.microsoft.com/office/drawing/2014/main" id="{D35C158A-1C40-0F2B-C4FE-C5A2C4E7B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346" y="261259"/>
            <a:ext cx="7697561" cy="714902"/>
          </a:xfrm>
          <a:prstGeom prst="roundRect">
            <a:avLst>
              <a:gd name="adj" fmla="val 16667"/>
            </a:avLst>
          </a:prstGeom>
          <a:solidFill>
            <a:srgbClr val="216EBB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45006" tIns="45006" rIns="45006" bIns="45006" anchor="ctr"/>
          <a:lstStyle>
            <a:lvl1pPr marL="182563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nl-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5-minuten biologie</a:t>
            </a:r>
            <a:endParaRPr lang="nl-NL" altLang="nl-N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0518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Jochem Myjer Sleutels GIF - Jochem Myjer Sleutels Pinpas GIFs">
            <a:extLst>
              <a:ext uri="{FF2B5EF4-FFF2-40B4-BE49-F238E27FC236}">
                <a16:creationId xmlns:a16="http://schemas.microsoft.com/office/drawing/2014/main" id="{D941B503-F175-4D1A-9956-A56490300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78" y="1165656"/>
            <a:ext cx="8047444" cy="452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34">
            <a:extLst>
              <a:ext uri="{FF2B5EF4-FFF2-40B4-BE49-F238E27FC236}">
                <a16:creationId xmlns:a16="http://schemas.microsoft.com/office/drawing/2014/main" id="{D35C158A-1C40-0F2B-C4FE-C5A2C4E7B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346" y="287058"/>
            <a:ext cx="7697561" cy="714902"/>
          </a:xfrm>
          <a:prstGeom prst="roundRect">
            <a:avLst>
              <a:gd name="adj" fmla="val 16667"/>
            </a:avLst>
          </a:prstGeom>
          <a:solidFill>
            <a:srgbClr val="216EBB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45006" tIns="45006" rIns="45006" bIns="45006" anchor="ctr"/>
          <a:lstStyle>
            <a:lvl1pPr marL="182563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nl-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5-minuten biologie</a:t>
            </a:r>
            <a:endParaRPr lang="nl-NL" altLang="nl-NL" sz="2400" dirty="0">
              <a:solidFill>
                <a:schemeClr val="bg1"/>
              </a:solidFill>
            </a:endParaRPr>
          </a:p>
        </p:txBody>
      </p:sp>
      <p:sp>
        <p:nvSpPr>
          <p:cNvPr id="5" name="Afgeronde rechthoek 3">
            <a:extLst>
              <a:ext uri="{FF2B5EF4-FFF2-40B4-BE49-F238E27FC236}">
                <a16:creationId xmlns:a16="http://schemas.microsoft.com/office/drawing/2014/main" id="{F774DF2F-FB72-5E11-DE85-D9CEFFEEDB1E}"/>
              </a:ext>
            </a:extLst>
          </p:cNvPr>
          <p:cNvSpPr/>
          <p:nvPr/>
        </p:nvSpPr>
        <p:spPr>
          <a:xfrm>
            <a:off x="1007971" y="5801611"/>
            <a:ext cx="7304313" cy="624611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Liedje over vergeten.</a:t>
            </a:r>
          </a:p>
        </p:txBody>
      </p:sp>
    </p:spTree>
    <p:extLst>
      <p:ext uri="{BB962C8B-B14F-4D97-AF65-F5344CB8AC3E}">
        <p14:creationId xmlns:p14="http://schemas.microsoft.com/office/powerpoint/2010/main" val="7337934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fgeronde rechthoek 3">
            <a:extLst>
              <a:ext uri="{FF2B5EF4-FFF2-40B4-BE49-F238E27FC236}">
                <a16:creationId xmlns:a16="http://schemas.microsoft.com/office/drawing/2014/main" id="{76A9D8BE-C539-682F-483A-27716D47371F}"/>
              </a:ext>
            </a:extLst>
          </p:cNvPr>
          <p:cNvSpPr/>
          <p:nvPr/>
        </p:nvSpPr>
        <p:spPr>
          <a:xfrm>
            <a:off x="1007971" y="411604"/>
            <a:ext cx="7304314" cy="624611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Zondag was vroeger mijn favoriete dag.</a:t>
            </a:r>
          </a:p>
        </p:txBody>
      </p:sp>
      <p:sp>
        <p:nvSpPr>
          <p:cNvPr id="5" name="Afgeronde rechthoek 3">
            <a:extLst>
              <a:ext uri="{FF2B5EF4-FFF2-40B4-BE49-F238E27FC236}">
                <a16:creationId xmlns:a16="http://schemas.microsoft.com/office/drawing/2014/main" id="{361EFA8A-FB15-7FE9-F885-826232867480}"/>
              </a:ext>
            </a:extLst>
          </p:cNvPr>
          <p:cNvSpPr/>
          <p:nvPr/>
        </p:nvSpPr>
        <p:spPr>
          <a:xfrm>
            <a:off x="1007972" y="1288551"/>
            <a:ext cx="7304314" cy="936873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Mijn moeder kookte dan niet en die kookte altijd biologisch, net als mijn vrouw.</a:t>
            </a:r>
          </a:p>
        </p:txBody>
      </p:sp>
      <p:sp>
        <p:nvSpPr>
          <p:cNvPr id="6" name="Afgeronde rechthoek 3">
            <a:extLst>
              <a:ext uri="{FF2B5EF4-FFF2-40B4-BE49-F238E27FC236}">
                <a16:creationId xmlns:a16="http://schemas.microsoft.com/office/drawing/2014/main" id="{A4BF9A58-0F58-0068-C0FF-A63C53EA3A6F}"/>
              </a:ext>
            </a:extLst>
          </p:cNvPr>
          <p:cNvSpPr/>
          <p:nvPr/>
        </p:nvSpPr>
        <p:spPr>
          <a:xfrm>
            <a:off x="1007972" y="2420630"/>
            <a:ext cx="7304314" cy="624611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Daarom moest ik naar de bio winkel.</a:t>
            </a:r>
          </a:p>
        </p:txBody>
      </p:sp>
      <p:sp>
        <p:nvSpPr>
          <p:cNvPr id="7" name="Afgeronde rechthoek 3">
            <a:extLst>
              <a:ext uri="{FF2B5EF4-FFF2-40B4-BE49-F238E27FC236}">
                <a16:creationId xmlns:a16="http://schemas.microsoft.com/office/drawing/2014/main" id="{36F2DD65-BCFF-22D5-123C-C9F3429DA27E}"/>
              </a:ext>
            </a:extLst>
          </p:cNvPr>
          <p:cNvSpPr/>
          <p:nvPr/>
        </p:nvSpPr>
        <p:spPr>
          <a:xfrm>
            <a:off x="1007972" y="3261878"/>
            <a:ext cx="7304314" cy="940659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In de bio winkel zijn mensen traag. Ook in de rij. Die gaat langzaam.</a:t>
            </a:r>
          </a:p>
        </p:txBody>
      </p:sp>
      <p:sp>
        <p:nvSpPr>
          <p:cNvPr id="8" name="Afgeronde rechthoek 3">
            <a:extLst>
              <a:ext uri="{FF2B5EF4-FFF2-40B4-BE49-F238E27FC236}">
                <a16:creationId xmlns:a16="http://schemas.microsoft.com/office/drawing/2014/main" id="{6791ACB8-C500-2044-C39C-60457FD41136}"/>
              </a:ext>
            </a:extLst>
          </p:cNvPr>
          <p:cNvSpPr/>
          <p:nvPr/>
        </p:nvSpPr>
        <p:spPr>
          <a:xfrm>
            <a:off x="1007972" y="4419439"/>
            <a:ext cx="7304314" cy="940659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Toen ik eindelijk aan de beurt was… Was ik mijn portemonnee vergeten…</a:t>
            </a:r>
          </a:p>
        </p:txBody>
      </p:sp>
      <p:sp>
        <p:nvSpPr>
          <p:cNvPr id="9" name="Afgeronde rechthoek 3">
            <a:extLst>
              <a:ext uri="{FF2B5EF4-FFF2-40B4-BE49-F238E27FC236}">
                <a16:creationId xmlns:a16="http://schemas.microsoft.com/office/drawing/2014/main" id="{5D22B6F9-600C-0471-8459-A634C489E8F4}"/>
              </a:ext>
            </a:extLst>
          </p:cNvPr>
          <p:cNvSpPr/>
          <p:nvPr/>
        </p:nvSpPr>
        <p:spPr>
          <a:xfrm>
            <a:off x="1007971" y="5577000"/>
            <a:ext cx="7304313" cy="624611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Liedje over vergeten.</a:t>
            </a:r>
          </a:p>
        </p:txBody>
      </p:sp>
    </p:spTree>
    <p:extLst>
      <p:ext uri="{BB962C8B-B14F-4D97-AF65-F5344CB8AC3E}">
        <p14:creationId xmlns:p14="http://schemas.microsoft.com/office/powerpoint/2010/main" val="3810726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F92FDA82-C3ED-A05A-CBCC-4BD64CEE7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9427" y="1003745"/>
            <a:ext cx="5470035" cy="4376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34">
            <a:extLst>
              <a:ext uri="{FF2B5EF4-FFF2-40B4-BE49-F238E27FC236}">
                <a16:creationId xmlns:a16="http://schemas.microsoft.com/office/drawing/2014/main" id="{0687E78F-AFDA-1968-3939-B104AC1DB8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581" y="228601"/>
            <a:ext cx="7697561" cy="714902"/>
          </a:xfrm>
          <a:prstGeom prst="roundRect">
            <a:avLst>
              <a:gd name="adj" fmla="val 16667"/>
            </a:avLst>
          </a:prstGeom>
          <a:solidFill>
            <a:srgbClr val="216EBB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45006" tIns="45006" rIns="45006" bIns="45006" anchor="ctr"/>
          <a:lstStyle>
            <a:lvl1pPr marL="182563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nl-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5-minuten biologie</a:t>
            </a:r>
            <a:endParaRPr lang="nl-NL" altLang="nl-NL" sz="2400" dirty="0">
              <a:solidFill>
                <a:schemeClr val="bg1"/>
              </a:solidFill>
            </a:endParaRPr>
          </a:p>
        </p:txBody>
      </p:sp>
      <p:sp>
        <p:nvSpPr>
          <p:cNvPr id="4" name="Afgeronde rechthoek 3">
            <a:extLst>
              <a:ext uri="{FF2B5EF4-FFF2-40B4-BE49-F238E27FC236}">
                <a16:creationId xmlns:a16="http://schemas.microsoft.com/office/drawing/2014/main" id="{2FD9A46A-F96F-C789-6FB3-9D0285C7ADB1}"/>
              </a:ext>
            </a:extLst>
          </p:cNvPr>
          <p:cNvSpPr/>
          <p:nvPr/>
        </p:nvSpPr>
        <p:spPr>
          <a:xfrm>
            <a:off x="1007971" y="5577000"/>
            <a:ext cx="7304313" cy="624611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Waarom is urine geel?</a:t>
            </a:r>
          </a:p>
        </p:txBody>
      </p:sp>
    </p:spTree>
    <p:extLst>
      <p:ext uri="{BB962C8B-B14F-4D97-AF65-F5344CB8AC3E}">
        <p14:creationId xmlns:p14="http://schemas.microsoft.com/office/powerpoint/2010/main" val="2194991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F92FDA82-C3ED-A05A-CBCC-4BD64CEE7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9427" y="1003745"/>
            <a:ext cx="5470035" cy="4376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34">
            <a:extLst>
              <a:ext uri="{FF2B5EF4-FFF2-40B4-BE49-F238E27FC236}">
                <a16:creationId xmlns:a16="http://schemas.microsoft.com/office/drawing/2014/main" id="{9698C4F7-0317-1259-9F1E-CAC738129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581" y="228601"/>
            <a:ext cx="7697561" cy="714902"/>
          </a:xfrm>
          <a:prstGeom prst="roundRect">
            <a:avLst>
              <a:gd name="adj" fmla="val 16667"/>
            </a:avLst>
          </a:prstGeom>
          <a:solidFill>
            <a:srgbClr val="216EBB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45006" tIns="45006" rIns="45006" bIns="45006" anchor="ctr"/>
          <a:lstStyle>
            <a:lvl1pPr marL="182563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nl-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5-minuten biologie</a:t>
            </a:r>
            <a:endParaRPr lang="nl-NL" altLang="nl-NL" sz="2400" dirty="0">
              <a:solidFill>
                <a:schemeClr val="bg1"/>
              </a:solidFill>
            </a:endParaRPr>
          </a:p>
        </p:txBody>
      </p:sp>
      <p:sp>
        <p:nvSpPr>
          <p:cNvPr id="4" name="Afgeronde rechthoek 3">
            <a:extLst>
              <a:ext uri="{FF2B5EF4-FFF2-40B4-BE49-F238E27FC236}">
                <a16:creationId xmlns:a16="http://schemas.microsoft.com/office/drawing/2014/main" id="{D21AF35D-DEC2-792A-D602-93F9B3C8C9AC}"/>
              </a:ext>
            </a:extLst>
          </p:cNvPr>
          <p:cNvSpPr/>
          <p:nvPr/>
        </p:nvSpPr>
        <p:spPr>
          <a:xfrm>
            <a:off x="1007971" y="5577000"/>
            <a:ext cx="7304313" cy="624611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Waarom is urine geel?</a:t>
            </a:r>
          </a:p>
        </p:txBody>
      </p:sp>
    </p:spTree>
    <p:extLst>
      <p:ext uri="{BB962C8B-B14F-4D97-AF65-F5344CB8AC3E}">
        <p14:creationId xmlns:p14="http://schemas.microsoft.com/office/powerpoint/2010/main" val="3161844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chermopname&#10;&#10;Door AI gegenereerde inhoud is mogelijk onjuist.">
            <a:extLst>
              <a:ext uri="{FF2B5EF4-FFF2-40B4-BE49-F238E27FC236}">
                <a16:creationId xmlns:a16="http://schemas.microsoft.com/office/drawing/2014/main" id="{9E966CEB-20E1-BBFE-2B64-AEA185C7B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5726"/>
            <a:ext cx="9144000" cy="596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84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fgeronde rechthoek 3">
            <a:extLst>
              <a:ext uri="{FF2B5EF4-FFF2-40B4-BE49-F238E27FC236}">
                <a16:creationId xmlns:a16="http://schemas.microsoft.com/office/drawing/2014/main" id="{76A9D8BE-C539-682F-483A-27716D47371F}"/>
              </a:ext>
            </a:extLst>
          </p:cNvPr>
          <p:cNvSpPr/>
          <p:nvPr/>
        </p:nvSpPr>
        <p:spPr>
          <a:xfrm>
            <a:off x="1007971" y="186060"/>
            <a:ext cx="7304314" cy="94065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Ik was twee maanden geleden naar een reünie van mijn middelbare school.</a:t>
            </a:r>
          </a:p>
        </p:txBody>
      </p:sp>
      <p:sp>
        <p:nvSpPr>
          <p:cNvPr id="5" name="Afgeronde rechthoek 3">
            <a:extLst>
              <a:ext uri="{FF2B5EF4-FFF2-40B4-BE49-F238E27FC236}">
                <a16:creationId xmlns:a16="http://schemas.microsoft.com/office/drawing/2014/main" id="{361EFA8A-FB15-7FE9-F885-826232867480}"/>
              </a:ext>
            </a:extLst>
          </p:cNvPr>
          <p:cNvSpPr/>
          <p:nvPr/>
        </p:nvSpPr>
        <p:spPr>
          <a:xfrm>
            <a:off x="1007972" y="1288551"/>
            <a:ext cx="7304314" cy="936873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Daar kwam ik een oude vriend tegen en hij nodigde me uit voor zijn housewarming party.</a:t>
            </a:r>
          </a:p>
        </p:txBody>
      </p:sp>
      <p:sp>
        <p:nvSpPr>
          <p:cNvPr id="6" name="Afgeronde rechthoek 3">
            <a:extLst>
              <a:ext uri="{FF2B5EF4-FFF2-40B4-BE49-F238E27FC236}">
                <a16:creationId xmlns:a16="http://schemas.microsoft.com/office/drawing/2014/main" id="{A4BF9A58-0F58-0068-C0FF-A63C53EA3A6F}"/>
              </a:ext>
            </a:extLst>
          </p:cNvPr>
          <p:cNvSpPr/>
          <p:nvPr/>
        </p:nvSpPr>
        <p:spPr>
          <a:xfrm>
            <a:off x="1007972" y="2420630"/>
            <a:ext cx="7304314" cy="624611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Daar was ik afgelopen weekend en dat was gezellig.</a:t>
            </a:r>
          </a:p>
        </p:txBody>
      </p:sp>
      <p:sp>
        <p:nvSpPr>
          <p:cNvPr id="7" name="Afgeronde rechthoek 3">
            <a:extLst>
              <a:ext uri="{FF2B5EF4-FFF2-40B4-BE49-F238E27FC236}">
                <a16:creationId xmlns:a16="http://schemas.microsoft.com/office/drawing/2014/main" id="{36F2DD65-BCFF-22D5-123C-C9F3429DA27E}"/>
              </a:ext>
            </a:extLst>
          </p:cNvPr>
          <p:cNvSpPr/>
          <p:nvPr/>
        </p:nvSpPr>
        <p:spPr>
          <a:xfrm>
            <a:off x="1007972" y="3261878"/>
            <a:ext cx="7304314" cy="940659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Hij wist dat ik geen alcohol drink en had dus speciaal voor mij een fles cola gekocht. En die moest op…</a:t>
            </a:r>
          </a:p>
        </p:txBody>
      </p:sp>
      <p:sp>
        <p:nvSpPr>
          <p:cNvPr id="8" name="Afgeronde rechthoek 3">
            <a:extLst>
              <a:ext uri="{FF2B5EF4-FFF2-40B4-BE49-F238E27FC236}">
                <a16:creationId xmlns:a16="http://schemas.microsoft.com/office/drawing/2014/main" id="{6791ACB8-C500-2044-C39C-60457FD41136}"/>
              </a:ext>
            </a:extLst>
          </p:cNvPr>
          <p:cNvSpPr/>
          <p:nvPr/>
        </p:nvSpPr>
        <p:spPr>
          <a:xfrm>
            <a:off x="1007972" y="4419439"/>
            <a:ext cx="7304314" cy="940659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Ik heb zijn WC wel 10x gezien en terwijl ik daar op de WC zat bedacht ik me opeens…</a:t>
            </a:r>
          </a:p>
        </p:txBody>
      </p:sp>
      <p:sp>
        <p:nvSpPr>
          <p:cNvPr id="9" name="Afgeronde rechthoek 3">
            <a:extLst>
              <a:ext uri="{FF2B5EF4-FFF2-40B4-BE49-F238E27FC236}">
                <a16:creationId xmlns:a16="http://schemas.microsoft.com/office/drawing/2014/main" id="{5D22B6F9-600C-0471-8459-A634C489E8F4}"/>
              </a:ext>
            </a:extLst>
          </p:cNvPr>
          <p:cNvSpPr/>
          <p:nvPr/>
        </p:nvSpPr>
        <p:spPr>
          <a:xfrm>
            <a:off x="1007971" y="5577000"/>
            <a:ext cx="7304313" cy="624611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Waarom is urine geel?</a:t>
            </a:r>
          </a:p>
        </p:txBody>
      </p:sp>
    </p:spTree>
    <p:extLst>
      <p:ext uri="{BB962C8B-B14F-4D97-AF65-F5344CB8AC3E}">
        <p14:creationId xmlns:p14="http://schemas.microsoft.com/office/powerpoint/2010/main" val="14596128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4">
            <a:extLst>
              <a:ext uri="{FF2B5EF4-FFF2-40B4-BE49-F238E27FC236}">
                <a16:creationId xmlns:a16="http://schemas.microsoft.com/office/drawing/2014/main" id="{6832C1B9-CC93-1AFB-9006-343303CFF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974" y="116876"/>
            <a:ext cx="7697561" cy="714902"/>
          </a:xfrm>
          <a:prstGeom prst="roundRect">
            <a:avLst>
              <a:gd name="adj" fmla="val 16667"/>
            </a:avLst>
          </a:prstGeom>
          <a:solidFill>
            <a:srgbClr val="216EBB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45006" tIns="45006" rIns="45006" bIns="45006" anchor="ctr"/>
          <a:lstStyle>
            <a:lvl1pPr marL="182563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nl-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5-minuten biologie – opdracht</a:t>
            </a:r>
            <a:endParaRPr lang="nl-NL" altLang="nl-NL" sz="2400" dirty="0">
              <a:solidFill>
                <a:schemeClr val="bg1"/>
              </a:solidFill>
            </a:endParaRPr>
          </a:p>
        </p:txBody>
      </p:sp>
      <p:sp>
        <p:nvSpPr>
          <p:cNvPr id="5" name="AutoShape 11">
            <a:extLst>
              <a:ext uri="{FF2B5EF4-FFF2-40B4-BE49-F238E27FC236}">
                <a16:creationId xmlns:a16="http://schemas.microsoft.com/office/drawing/2014/main" id="{8AEAC5C2-EE83-9B66-3DE6-DB3DE4B65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198" y="1153348"/>
            <a:ext cx="8005112" cy="92582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rgbClr val="216EBB"/>
            </a:solidFill>
            <a:round/>
            <a:headEnd/>
            <a:tailEnd/>
          </a:ln>
        </p:spPr>
        <p:txBody>
          <a:bodyPr lIns="45006" tIns="45006" rIns="45006" bIns="45006" anchor="ctr"/>
          <a:lstStyle>
            <a:lvl1pPr marL="342900" indent="-3429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nl-NL" altLang="nl-NL" sz="2000" b="1" dirty="0">
                <a:solidFill>
                  <a:srgbClr val="216EBB"/>
                </a:solidFill>
              </a:rPr>
              <a:t>1. Verzin in tweetallen een (neutraal) biologisch onderwerp.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nl-NL" altLang="nl-NL" sz="2000" b="1">
                <a:solidFill>
                  <a:srgbClr val="216EBB"/>
                </a:solidFill>
              </a:rPr>
              <a:t>	(melk, paprika, nagel, brandnetels, borstvoeding, zweet)</a:t>
            </a:r>
            <a:endParaRPr lang="nl-NL" altLang="nl-NL" sz="2000" b="1" dirty="0">
              <a:solidFill>
                <a:srgbClr val="216EBB"/>
              </a:solidFill>
            </a:endParaRPr>
          </a:p>
        </p:txBody>
      </p:sp>
      <p:sp>
        <p:nvSpPr>
          <p:cNvPr id="6" name="AutoShape 11">
            <a:extLst>
              <a:ext uri="{FF2B5EF4-FFF2-40B4-BE49-F238E27FC236}">
                <a16:creationId xmlns:a16="http://schemas.microsoft.com/office/drawing/2014/main" id="{8E26F9E3-E8ED-D3FB-36BC-97E2E73949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198" y="2273244"/>
            <a:ext cx="8005112" cy="92582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rgbClr val="216EBB"/>
            </a:solidFill>
            <a:round/>
            <a:headEnd/>
            <a:tailEnd/>
          </a:ln>
        </p:spPr>
        <p:txBody>
          <a:bodyPr lIns="45006" tIns="45006" rIns="45006" bIns="45006" anchor="ctr"/>
          <a:lstStyle>
            <a:lvl1pPr marL="342900" indent="-3429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nl-NL" altLang="nl-NL" sz="2000" b="1" dirty="0">
                <a:solidFill>
                  <a:srgbClr val="216EBB"/>
                </a:solidFill>
              </a:rPr>
              <a:t>2. Bekijk het onderwerp vanuit de 12 biologische principes 	en bedenk bij elk principe een prikkelende vraag.</a:t>
            </a:r>
          </a:p>
        </p:txBody>
      </p:sp>
      <p:sp>
        <p:nvSpPr>
          <p:cNvPr id="7" name="AutoShape 11">
            <a:extLst>
              <a:ext uri="{FF2B5EF4-FFF2-40B4-BE49-F238E27FC236}">
                <a16:creationId xmlns:a16="http://schemas.microsoft.com/office/drawing/2014/main" id="{A200A3C0-59A8-0541-F339-1A139DEED6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198" y="3393140"/>
            <a:ext cx="8005112" cy="92582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rgbClr val="216EBB"/>
            </a:solidFill>
            <a:round/>
            <a:headEnd/>
            <a:tailEnd/>
          </a:ln>
        </p:spPr>
        <p:txBody>
          <a:bodyPr lIns="45006" tIns="45006" rIns="45006" bIns="45006" anchor="ctr"/>
          <a:lstStyle>
            <a:lvl1pPr marL="342900" indent="-3429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nl-NL" altLang="nl-NL" sz="2000" b="1" dirty="0">
                <a:solidFill>
                  <a:srgbClr val="216EBB"/>
                </a:solidFill>
              </a:rPr>
              <a:t>3. Bedenk welke vraag het best/ leukst/ spannendst/ verrassendst/ grappigst leent voor een startvraag.</a:t>
            </a:r>
          </a:p>
        </p:txBody>
      </p:sp>
      <p:sp>
        <p:nvSpPr>
          <p:cNvPr id="8" name="AutoShape 11">
            <a:extLst>
              <a:ext uri="{FF2B5EF4-FFF2-40B4-BE49-F238E27FC236}">
                <a16:creationId xmlns:a16="http://schemas.microsoft.com/office/drawing/2014/main" id="{AC4F7AD4-7BFA-FD15-412F-39329895F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198" y="4513036"/>
            <a:ext cx="8005112" cy="92582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rgbClr val="216EBB"/>
            </a:solidFill>
            <a:round/>
            <a:headEnd/>
            <a:tailEnd/>
          </a:ln>
        </p:spPr>
        <p:txBody>
          <a:bodyPr lIns="45006" tIns="45006" rIns="45006" bIns="45006" anchor="ctr"/>
          <a:lstStyle>
            <a:lvl1pPr marL="342900" indent="-3429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nl-NL" altLang="nl-NL" sz="2000" b="1" dirty="0">
                <a:solidFill>
                  <a:srgbClr val="216EBB"/>
                </a:solidFill>
              </a:rPr>
              <a:t>4. Bedenk een willekeurig “startwoord”/ “startonderwerp”.</a:t>
            </a:r>
          </a:p>
        </p:txBody>
      </p:sp>
      <p:sp>
        <p:nvSpPr>
          <p:cNvPr id="3" name="AutoShape 11">
            <a:extLst>
              <a:ext uri="{FF2B5EF4-FFF2-40B4-BE49-F238E27FC236}">
                <a16:creationId xmlns:a16="http://schemas.microsoft.com/office/drawing/2014/main" id="{29D0E7BD-1B45-921F-F9B2-226AFEDCD2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198" y="5632932"/>
            <a:ext cx="8005112" cy="92582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rgbClr val="216EBB"/>
            </a:solidFill>
            <a:round/>
            <a:headEnd/>
            <a:tailEnd/>
          </a:ln>
        </p:spPr>
        <p:txBody>
          <a:bodyPr lIns="45006" tIns="45006" rIns="45006" bIns="45006" anchor="ctr"/>
          <a:lstStyle>
            <a:lvl1pPr marL="342900" indent="-3429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nl-NL" altLang="nl-NL" sz="2000" b="1" dirty="0">
                <a:solidFill>
                  <a:srgbClr val="216EBB"/>
                </a:solidFill>
              </a:rPr>
              <a:t>5. Schrijf een zes stappen plan. Van “startwoord” naar vraag!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4">
            <a:extLst>
              <a:ext uri="{FF2B5EF4-FFF2-40B4-BE49-F238E27FC236}">
                <a16:creationId xmlns:a16="http://schemas.microsoft.com/office/drawing/2014/main" id="{6832C1B9-CC93-1AFB-9006-343303CFF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974" y="116876"/>
            <a:ext cx="7697561" cy="714902"/>
          </a:xfrm>
          <a:prstGeom prst="roundRect">
            <a:avLst>
              <a:gd name="adj" fmla="val 16667"/>
            </a:avLst>
          </a:prstGeom>
          <a:solidFill>
            <a:srgbClr val="216EBB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45006" tIns="45006" rIns="45006" bIns="45006" anchor="ctr"/>
          <a:lstStyle>
            <a:lvl1pPr marL="182563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nl-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5-minuten biologie</a:t>
            </a:r>
            <a:endParaRPr lang="nl-NL" altLang="nl-NL" sz="2400" dirty="0">
              <a:solidFill>
                <a:schemeClr val="bg1"/>
              </a:solidFill>
            </a:endParaRPr>
          </a:p>
        </p:txBody>
      </p:sp>
      <p:sp>
        <p:nvSpPr>
          <p:cNvPr id="5" name="AutoShape 11">
            <a:extLst>
              <a:ext uri="{FF2B5EF4-FFF2-40B4-BE49-F238E27FC236}">
                <a16:creationId xmlns:a16="http://schemas.microsoft.com/office/drawing/2014/main" id="{8AEAC5C2-EE83-9B66-3DE6-DB3DE4B65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614" y="1077148"/>
            <a:ext cx="8784771" cy="436570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rgbClr val="216EBB"/>
            </a:solidFill>
            <a:round/>
            <a:headEnd/>
            <a:tailEnd/>
          </a:ln>
        </p:spPr>
        <p:txBody>
          <a:bodyPr lIns="45006" tIns="45006" rIns="45006" bIns="45006" anchor="ctr"/>
          <a:lstStyle>
            <a:lvl1pPr marL="342900" indent="-3429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nl-NL" altLang="nl-NL" sz="2000" b="1" dirty="0">
                <a:solidFill>
                  <a:srgbClr val="216EBB"/>
                </a:solidFill>
              </a:rPr>
              <a:t>1. Kunnen dieren ook allergisch zijn voor mensen?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nl-NL" altLang="nl-NL" sz="2000" b="1" dirty="0">
                <a:solidFill>
                  <a:srgbClr val="216EBB"/>
                </a:solidFill>
              </a:rPr>
              <a:t>2. Waarom heet de kiwi een kiwi?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nl-NL" altLang="nl-NL" sz="2000" b="1" dirty="0">
                <a:solidFill>
                  <a:srgbClr val="216EBB"/>
                </a:solidFill>
              </a:rPr>
              <a:t>3. Wanneer begint de zomer?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nl-NL" altLang="nl-NL" sz="2000" b="1" dirty="0">
                <a:solidFill>
                  <a:srgbClr val="216EBB"/>
                </a:solidFill>
              </a:rPr>
              <a:t>4. Wie zijn gezonder: vleeseters of vegetariërs?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nl-NL" altLang="nl-NL" sz="2000" b="1" dirty="0">
                <a:solidFill>
                  <a:srgbClr val="216EBB"/>
                </a:solidFill>
              </a:rPr>
              <a:t>5. Waarom krabben mensen die nadenken zich achter hun oor?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nl-NL" altLang="nl-NL" sz="2000" b="1" dirty="0">
                <a:solidFill>
                  <a:srgbClr val="216EBB"/>
                </a:solidFill>
              </a:rPr>
              <a:t>6. Heeft de koning echt blauw bloed?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nl-NL" altLang="nl-NL" sz="2000" b="1" dirty="0">
                <a:solidFill>
                  <a:srgbClr val="216EBB"/>
                </a:solidFill>
              </a:rPr>
              <a:t>7. Zijn er dieren die onderwater kunnen ruiken?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nl-NL" altLang="nl-NL" sz="2000" b="1" dirty="0">
                <a:solidFill>
                  <a:srgbClr val="216EBB"/>
                </a:solidFill>
              </a:rPr>
              <a:t>8. Waarom doe je je ogen dicht als je een hard geluid verwacht?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nl-NL" altLang="nl-NL" sz="2000" b="1" dirty="0">
                <a:solidFill>
                  <a:srgbClr val="216EBB"/>
                </a:solidFill>
              </a:rPr>
              <a:t>9. Waarom krijg je spierpijn van griep?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nl-NL" altLang="nl-NL" sz="2000" b="1" dirty="0">
                <a:solidFill>
                  <a:srgbClr val="216EBB"/>
                </a:solidFill>
              </a:rPr>
              <a:t>10. Wanneer is een dier officieel uitgestorven? </a:t>
            </a:r>
          </a:p>
        </p:txBody>
      </p:sp>
    </p:spTree>
    <p:extLst>
      <p:ext uri="{BB962C8B-B14F-4D97-AF65-F5344CB8AC3E}">
        <p14:creationId xmlns:p14="http://schemas.microsoft.com/office/powerpoint/2010/main" val="10007160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biodoce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59575" y="629160"/>
            <a:ext cx="3009755" cy="3398109"/>
          </a:xfrm>
          <a:prstGeom prst="rect">
            <a:avLst/>
          </a:prstGeom>
        </p:spPr>
      </p:pic>
      <p:pic>
        <p:nvPicPr>
          <p:cNvPr id="15" name="Picture 10" descr="http://mountainmansportsonline.com/upper_left_masking_tap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1952" y="92415"/>
            <a:ext cx="1171575" cy="790576"/>
          </a:xfrm>
          <a:prstGeom prst="rect">
            <a:avLst/>
          </a:prstGeom>
          <a:noFill/>
        </p:spPr>
      </p:pic>
      <p:sp>
        <p:nvSpPr>
          <p:cNvPr id="2" name="AutoShape 11">
            <a:extLst>
              <a:ext uri="{FF2B5EF4-FFF2-40B4-BE49-F238E27FC236}">
                <a16:creationId xmlns:a16="http://schemas.microsoft.com/office/drawing/2014/main" id="{E3269E24-B588-8BA2-5C98-3C0E2DA4B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4756" y="4316988"/>
            <a:ext cx="5954486" cy="234632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algn="ctr">
            <a:solidFill>
              <a:srgbClr val="216EBB"/>
            </a:solidFill>
            <a:round/>
            <a:headEnd/>
            <a:tailEnd/>
          </a:ln>
        </p:spPr>
        <p:txBody>
          <a:bodyPr lIns="45006" tIns="45006" rIns="45006" bIns="45006" anchor="ctr"/>
          <a:lstStyle>
            <a:lvl1pPr marL="342900" indent="-3429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90000"/>
              </a:lnSpc>
              <a:spcBef>
                <a:spcPct val="50000"/>
              </a:spcBef>
            </a:pPr>
            <a:endParaRPr lang="nl-NL" altLang="nl-NL" sz="2000" b="1" dirty="0">
              <a:solidFill>
                <a:srgbClr val="216EBB"/>
              </a:solidFill>
            </a:endParaRPr>
          </a:p>
          <a:p>
            <a:pPr lvl="1" algn="ctr">
              <a:lnSpc>
                <a:spcPct val="90000"/>
              </a:lnSpc>
              <a:spcBef>
                <a:spcPct val="50000"/>
              </a:spcBef>
            </a:pPr>
            <a:endParaRPr lang="nl-NL" altLang="nl-NL" sz="2000" b="1" dirty="0">
              <a:solidFill>
                <a:srgbClr val="216EBB"/>
              </a:solidFill>
            </a:endParaRPr>
          </a:p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nl-NL" altLang="nl-NL" sz="2000" b="1" dirty="0">
                <a:solidFill>
                  <a:srgbClr val="216EBB"/>
                </a:solidFill>
              </a:rPr>
              <a:t>	Cees Mulder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</a:pPr>
            <a:endParaRPr lang="nl-NL" altLang="nl-NL" sz="2000" b="1" dirty="0">
              <a:solidFill>
                <a:srgbClr val="216EBB"/>
              </a:solidFill>
            </a:endParaRPr>
          </a:p>
          <a:p>
            <a:pPr lvl="1" algn="ctr">
              <a:lnSpc>
                <a:spcPct val="90000"/>
              </a:lnSpc>
              <a:spcBef>
                <a:spcPct val="50000"/>
              </a:spcBef>
            </a:pPr>
            <a:r>
              <a:rPr lang="nl-NL" altLang="nl-NL" sz="2000" b="1" dirty="0">
                <a:solidFill>
                  <a:srgbClr val="216EBB"/>
                </a:solidFill>
              </a:rPr>
              <a:t>CeesMulder@gmail.com</a:t>
            </a:r>
          </a:p>
          <a:p>
            <a:pPr lvl="1" algn="ctr">
              <a:lnSpc>
                <a:spcPct val="90000"/>
              </a:lnSpc>
              <a:spcBef>
                <a:spcPct val="50000"/>
              </a:spcBef>
            </a:pPr>
            <a:r>
              <a:rPr lang="nl-NL" altLang="nl-NL" sz="2000" b="1" dirty="0">
                <a:solidFill>
                  <a:srgbClr val="216EBB"/>
                </a:solidFill>
              </a:rPr>
              <a:t>MijnBiologie.nl</a:t>
            </a:r>
          </a:p>
          <a:p>
            <a:pPr lvl="1" algn="ctr">
              <a:lnSpc>
                <a:spcPct val="90000"/>
              </a:lnSpc>
              <a:spcBef>
                <a:spcPct val="50000"/>
              </a:spcBef>
            </a:pPr>
            <a:r>
              <a:rPr lang="nl-NL" altLang="nl-NL" sz="2000" b="1" dirty="0">
                <a:solidFill>
                  <a:srgbClr val="216EBB"/>
                </a:solidFill>
              </a:rPr>
              <a:t>facebook.com/groups/BiologieDocenten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endParaRPr lang="nl-NL" altLang="nl-NL" sz="2000" b="1" dirty="0">
              <a:solidFill>
                <a:srgbClr val="216EBB"/>
              </a:solidFill>
            </a:endParaRP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endParaRPr lang="nl-NL" altLang="nl-NL" sz="2000" b="1" dirty="0">
              <a:solidFill>
                <a:srgbClr val="216EBB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7C683EE-BFC4-4930-B53B-C0937484C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tekst, schermopname, Lettertype, nummer&#10;&#10;Door AI gegenereerde inhoud is mogelijk onjuist.">
            <a:extLst>
              <a:ext uri="{FF2B5EF4-FFF2-40B4-BE49-F238E27FC236}">
                <a16:creationId xmlns:a16="http://schemas.microsoft.com/office/drawing/2014/main" id="{430531FD-4FF3-92D4-75C2-B32F60EE0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6562"/>
            <a:ext cx="9144000" cy="485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679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4">
            <a:extLst>
              <a:ext uri="{FF2B5EF4-FFF2-40B4-BE49-F238E27FC236}">
                <a16:creationId xmlns:a16="http://schemas.microsoft.com/office/drawing/2014/main" id="{9031081E-3083-9217-EEB1-444B04552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581" y="228601"/>
            <a:ext cx="7697561" cy="714902"/>
          </a:xfrm>
          <a:prstGeom prst="roundRect">
            <a:avLst>
              <a:gd name="adj" fmla="val 16667"/>
            </a:avLst>
          </a:prstGeom>
          <a:solidFill>
            <a:srgbClr val="216EBB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45006" tIns="45006" rIns="45006" bIns="45006" anchor="ctr"/>
          <a:lstStyle>
            <a:lvl1pPr marL="182563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nl-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OnderwijsVanMorgen.nl</a:t>
            </a:r>
            <a:endParaRPr lang="nl-NL" altLang="nl-NL" sz="2400" dirty="0">
              <a:solidFill>
                <a:schemeClr val="bg1"/>
              </a:solidFill>
            </a:endParaRPr>
          </a:p>
        </p:txBody>
      </p:sp>
      <p:pic>
        <p:nvPicPr>
          <p:cNvPr id="4" name="Afbeelding 3" descr="Afbeelding met tekst, schermopname, Website, Webpagina&#10;&#10;Door AI gegenereerde inhoud is mogelijk onjuist.">
            <a:extLst>
              <a:ext uri="{FF2B5EF4-FFF2-40B4-BE49-F238E27FC236}">
                <a16:creationId xmlns:a16="http://schemas.microsoft.com/office/drawing/2014/main" id="{D2F48C5F-0EBC-A0D2-C4D0-4029DE068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5815"/>
            <a:ext cx="9144000" cy="501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605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tekst, schermopname, Website, Onlineadvertenties&#10;&#10;Door AI gegenereerde inhoud is mogelijk onjuist.">
            <a:extLst>
              <a:ext uri="{FF2B5EF4-FFF2-40B4-BE49-F238E27FC236}">
                <a16:creationId xmlns:a16="http://schemas.microsoft.com/office/drawing/2014/main" id="{1A815B37-15B0-BD80-7630-812FF932E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2355"/>
            <a:ext cx="9144000" cy="5153003"/>
          </a:xfrm>
          <a:prstGeom prst="rect">
            <a:avLst/>
          </a:prstGeom>
        </p:spPr>
      </p:pic>
      <p:sp>
        <p:nvSpPr>
          <p:cNvPr id="2" name="AutoShape 34">
            <a:extLst>
              <a:ext uri="{FF2B5EF4-FFF2-40B4-BE49-F238E27FC236}">
                <a16:creationId xmlns:a16="http://schemas.microsoft.com/office/drawing/2014/main" id="{9031081E-3083-9217-EEB1-444B04552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581" y="228601"/>
            <a:ext cx="7697561" cy="714902"/>
          </a:xfrm>
          <a:prstGeom prst="roundRect">
            <a:avLst>
              <a:gd name="adj" fmla="val 16667"/>
            </a:avLst>
          </a:prstGeom>
          <a:solidFill>
            <a:srgbClr val="216EBB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45006" tIns="45006" rIns="45006" bIns="45006" anchor="ctr"/>
          <a:lstStyle>
            <a:lvl1pPr marL="182563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nl-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OnderwijsVanMorgen.nl</a:t>
            </a:r>
            <a:endParaRPr lang="nl-NL" altLang="nl-NL" sz="2400" dirty="0">
              <a:solidFill>
                <a:schemeClr val="bg1"/>
              </a:solidFill>
            </a:endParaRPr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E7C461BC-3048-EAFD-F59B-3166EA0D3123}"/>
              </a:ext>
            </a:extLst>
          </p:cNvPr>
          <p:cNvSpPr/>
          <p:nvPr/>
        </p:nvSpPr>
        <p:spPr>
          <a:xfrm>
            <a:off x="5921827" y="1099458"/>
            <a:ext cx="2525486" cy="1491342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40570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4">
            <a:extLst>
              <a:ext uri="{FF2B5EF4-FFF2-40B4-BE49-F238E27FC236}">
                <a16:creationId xmlns:a16="http://schemas.microsoft.com/office/drawing/2014/main" id="{8CFF14B1-93D1-EAB2-4174-F382FB597B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581" y="228601"/>
            <a:ext cx="7697561" cy="714902"/>
          </a:xfrm>
          <a:prstGeom prst="roundRect">
            <a:avLst>
              <a:gd name="adj" fmla="val 16667"/>
            </a:avLst>
          </a:prstGeom>
          <a:solidFill>
            <a:srgbClr val="216EBB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45006" tIns="45006" rIns="45006" bIns="45006" anchor="ctr"/>
          <a:lstStyle>
            <a:lvl1pPr marL="182563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nl-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Tekenopdracht</a:t>
            </a:r>
            <a:endParaRPr lang="nl-NL" altLang="nl-NL" sz="2400" dirty="0">
              <a:solidFill>
                <a:schemeClr val="bg1"/>
              </a:solidFill>
            </a:endParaRPr>
          </a:p>
        </p:txBody>
      </p:sp>
      <p:sp>
        <p:nvSpPr>
          <p:cNvPr id="3" name="AutoShape 11">
            <a:extLst>
              <a:ext uri="{FF2B5EF4-FFF2-40B4-BE49-F238E27FC236}">
                <a16:creationId xmlns:a16="http://schemas.microsoft.com/office/drawing/2014/main" id="{3DD503AC-E0E7-374A-9905-4DF0CC3FBD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581" y="1301873"/>
            <a:ext cx="5954486" cy="5492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rgbClr val="216EBB"/>
            </a:solidFill>
            <a:round/>
            <a:headEnd/>
            <a:tailEnd/>
          </a:ln>
        </p:spPr>
        <p:txBody>
          <a:bodyPr lIns="45006" tIns="45006" rIns="45006" bIns="45006" anchor="ctr"/>
          <a:lstStyle>
            <a:lvl1pPr marL="342900" indent="-3429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nl-NL" altLang="nl-NL" sz="2000" b="1" dirty="0">
                <a:solidFill>
                  <a:srgbClr val="216EBB"/>
                </a:solidFill>
              </a:rPr>
              <a:t>1. Teken schematisch een uil</a:t>
            </a:r>
          </a:p>
        </p:txBody>
      </p:sp>
      <p:sp>
        <p:nvSpPr>
          <p:cNvPr id="5" name="AutoShape 11">
            <a:extLst>
              <a:ext uri="{FF2B5EF4-FFF2-40B4-BE49-F238E27FC236}">
                <a16:creationId xmlns:a16="http://schemas.microsoft.com/office/drawing/2014/main" id="{77AEC78F-5C73-6CD4-43F7-2CF4CE962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581" y="2056320"/>
            <a:ext cx="5954486" cy="5492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rgbClr val="216EBB"/>
            </a:solidFill>
            <a:round/>
            <a:headEnd/>
            <a:tailEnd/>
          </a:ln>
        </p:spPr>
        <p:txBody>
          <a:bodyPr lIns="45006" tIns="45006" rIns="45006" bIns="45006" anchor="ctr"/>
          <a:lstStyle>
            <a:lvl1pPr marL="342900" indent="-3429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nl-NL" altLang="nl-NL" sz="2000" b="1" dirty="0">
                <a:solidFill>
                  <a:srgbClr val="216EBB"/>
                </a:solidFill>
              </a:rPr>
              <a:t>2. Teken schematisch een kip</a:t>
            </a:r>
          </a:p>
        </p:txBody>
      </p:sp>
    </p:spTree>
    <p:extLst>
      <p:ext uri="{BB962C8B-B14F-4D97-AF65-F5344CB8AC3E}">
        <p14:creationId xmlns:p14="http://schemas.microsoft.com/office/powerpoint/2010/main" val="134347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39D2A3B-CD2C-82D3-A129-AD04A3EAE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7696" y="60767"/>
            <a:ext cx="5208608" cy="6736466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C1647D33-9A5F-9395-A899-3DE1EAD52F91}"/>
              </a:ext>
            </a:extLst>
          </p:cNvPr>
          <p:cNvSpPr/>
          <p:nvPr/>
        </p:nvSpPr>
        <p:spPr>
          <a:xfrm>
            <a:off x="6085114" y="6520543"/>
            <a:ext cx="1578429" cy="3374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78653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BCBC7327EC4B642AEDA9BBA7EA0FB81" ma:contentTypeVersion="16" ma:contentTypeDescription="Create a new document." ma:contentTypeScope="" ma:versionID="996a10d83a432deedf92c1b9ded029b1">
  <xsd:schema xmlns:xsd="http://www.w3.org/2001/XMLSchema" xmlns:xs="http://www.w3.org/2001/XMLSchema" xmlns:p="http://schemas.microsoft.com/office/2006/metadata/properties" xmlns:ns2="067ea3f2-65de-48fa-91ab-880db24347c3" xmlns:ns3="f0974581-4bbf-443e-902f-14073e9fb4f6" xmlns:ns4="c0c3fd90-dbe4-44e3-9449-50821edca444" targetNamespace="http://schemas.microsoft.com/office/2006/metadata/properties" ma:root="true" ma:fieldsID="0530468527095f1ce45a17d1b946098a" ns2:_="" ns3:_="" ns4:_="">
    <xsd:import namespace="067ea3f2-65de-48fa-91ab-880db24347c3"/>
    <xsd:import namespace="f0974581-4bbf-443e-902f-14073e9fb4f6"/>
    <xsd:import namespace="c0c3fd90-dbe4-44e3-9449-50821edca4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4:SharedWithUsers" minOccurs="0"/>
                <xsd:element ref="ns4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7ea3f2-65de-48fa-91ab-880db24347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4d49524a-21d1-44ef-b988-918b9b4337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974581-4bbf-443e-902f-14073e9fb4f6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a8a50f66-0805-4521-b736-109882ece285}" ma:internalName="TaxCatchAll" ma:showField="CatchAllData" ma:web="c0c3fd90-dbe4-44e3-9449-50821edca44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c3fd90-dbe4-44e3-9449-50821edca444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67ea3f2-65de-48fa-91ab-880db24347c3">
      <Terms xmlns="http://schemas.microsoft.com/office/infopath/2007/PartnerControls"/>
    </lcf76f155ced4ddcb4097134ff3c332f>
    <TaxCatchAll xmlns="f0974581-4bbf-443e-902f-14073e9fb4f6" xsi:nil="true"/>
  </documentManagement>
</p:properties>
</file>

<file path=customXml/itemProps1.xml><?xml version="1.0" encoding="utf-8"?>
<ds:datastoreItem xmlns:ds="http://schemas.openxmlformats.org/officeDocument/2006/customXml" ds:itemID="{CCD472D7-9110-4DDD-9A29-DEE06E21D5AE}"/>
</file>

<file path=customXml/itemProps2.xml><?xml version="1.0" encoding="utf-8"?>
<ds:datastoreItem xmlns:ds="http://schemas.openxmlformats.org/officeDocument/2006/customXml" ds:itemID="{5A67295A-54BC-48AB-B7A7-B6A0CD970E6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5F9A9DF-F95C-4A58-8EB7-D5871251E213}">
  <ds:schemaRefs>
    <ds:schemaRef ds:uri="http://schemas.microsoft.com/office/infopath/2007/PartnerControls"/>
    <ds:schemaRef ds:uri="http://purl.org/dc/elements/1.1/"/>
    <ds:schemaRef ds:uri="http://purl.org/dc/dcmitype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79fbf1ce-4744-4c01-86f8-200778b1d25b"/>
    <ds:schemaRef ds:uri="90c916e0-fc80-436d-ac2e-b8b31593667d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5658</TotalTime>
  <Words>1164</Words>
  <Application>Microsoft Office PowerPoint</Application>
  <PresentationFormat>Diavoorstelling (4:3)</PresentationFormat>
  <Paragraphs>222</Paragraphs>
  <Slides>43</Slides>
  <Notes>23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43</vt:i4>
      </vt:variant>
    </vt:vector>
  </HeadingPairs>
  <TitlesOfParts>
    <vt:vector size="48" baseType="lpstr">
      <vt:lpstr>Arial</vt:lpstr>
      <vt:lpstr>Calibri</vt:lpstr>
      <vt:lpstr>Kristen ITC</vt:lpstr>
      <vt:lpstr>Verdana</vt:lpstr>
      <vt:lpstr>Office-thema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Cees</dc:creator>
  <cp:lastModifiedBy>Cees Mulder</cp:lastModifiedBy>
  <cp:revision>309</cp:revision>
  <dcterms:created xsi:type="dcterms:W3CDTF">2012-09-16T09:11:21Z</dcterms:created>
  <dcterms:modified xsi:type="dcterms:W3CDTF">2026-01-30T15:53:40Z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0x010100ABCBC7327EC4B642AEDA9BBA7EA0FB81</vt:lpwstr>
  </property>
</Properties>
</file>