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83" r:id="rId5"/>
    <p:sldMasterId id="2147483703" r:id="rId6"/>
    <p:sldMasterId id="2147483712" r:id="rId7"/>
  </p:sldMasterIdLst>
  <p:notesMasterIdLst>
    <p:notesMasterId r:id="rId20"/>
  </p:notesMasterIdLst>
  <p:sldIdLst>
    <p:sldId id="431" r:id="rId8"/>
    <p:sldId id="445" r:id="rId9"/>
    <p:sldId id="1568938397" r:id="rId10"/>
    <p:sldId id="1388" r:id="rId11"/>
    <p:sldId id="1377" r:id="rId12"/>
    <p:sldId id="1568938399" r:id="rId13"/>
    <p:sldId id="1568938398" r:id="rId14"/>
    <p:sldId id="1568938400" r:id="rId15"/>
    <p:sldId id="1568938402" r:id="rId16"/>
    <p:sldId id="1391" r:id="rId17"/>
    <p:sldId id="1568938401" r:id="rId18"/>
    <p:sldId id="1568938403" r:id="rId1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AFE761-CEE2-4171-600B-744FBE0752E8}" name="Maurice Perdon" initials="MP" userId="S::Maurice.Perdon@sanoma.com::4594bacf-87b5-47ce-ba45-82b99741518d" providerId="AD"/>
  <p188:author id="{36B4128C-9EC6-3CD3-C0F7-168B0ACB5074}" name="Hans van Elderen" initials="HvE" userId="S::Hans.vanElderen@sanoma.com::3438aff2-4dfc-43dd-9723-3a839b9877e3" providerId="AD"/>
  <p188:author id="{CE7624CE-9732-0602-AE56-9785A623A854}" name="Judith van Zeeland" initials="JZ" userId="S::judith.vanzeeland@sanoma.com::3cdc61e4-9e24-478a-bdde-bf780d29bb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1771"/>
    <a:srgbClr val="74B728"/>
    <a:srgbClr val="FFCC00"/>
    <a:srgbClr val="002D61"/>
    <a:srgbClr val="F2F8ED"/>
    <a:srgbClr val="F8B6D2"/>
    <a:srgbClr val="9FE8FF"/>
    <a:srgbClr val="01BAF2"/>
    <a:srgbClr val="8E67A9"/>
    <a:srgbClr val="4AC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01" autoAdjust="0"/>
  </p:normalViewPr>
  <p:slideViewPr>
    <p:cSldViewPr snapToGrid="0">
      <p:cViewPr varScale="1">
        <p:scale>
          <a:sx n="59" d="100"/>
          <a:sy n="59" d="100"/>
        </p:scale>
        <p:origin x="4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E5257-9390-409E-AB52-14B49C7C18E0}" type="datetimeFigureOut">
              <a:rPr lang="LID4096" smtClean="0"/>
              <a:t>11/24/2023</a:t>
            </a:fld>
            <a:endParaRPr lang="LID4096"/>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E1C7F-EDE3-47AA-9BC8-4ADC7E09A984}" type="slidenum">
              <a:rPr lang="LID4096" smtClean="0"/>
              <a:t>‹nr.›</a:t>
            </a:fld>
            <a:endParaRPr lang="LID4096"/>
          </a:p>
        </p:txBody>
      </p:sp>
    </p:spTree>
    <p:extLst>
      <p:ext uri="{BB962C8B-B14F-4D97-AF65-F5344CB8AC3E}">
        <p14:creationId xmlns:p14="http://schemas.microsoft.com/office/powerpoint/2010/main" val="1886522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93E-7364-4208-BCBA-97F69931B0C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278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93E-7364-4208-BCBA-97F69931B0C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79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93E-7364-4208-BCBA-97F69931B0C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26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93E-7364-4208-BCBA-97F69931B0C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57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5"/>
          </p:nvPr>
        </p:nvSpPr>
        <p:spPr/>
        <p:txBody>
          <a:bodyPr/>
          <a:lstStyle/>
          <a:p>
            <a:fld id="{F59E1C7F-EDE3-47AA-9BC8-4ADC7E09A984}" type="slidenum">
              <a:rPr lang="LID4096" smtClean="0"/>
              <a:t>5</a:t>
            </a:fld>
            <a:endParaRPr lang="LID4096"/>
          </a:p>
        </p:txBody>
      </p:sp>
    </p:spTree>
    <p:extLst>
      <p:ext uri="{BB962C8B-B14F-4D97-AF65-F5344CB8AC3E}">
        <p14:creationId xmlns:p14="http://schemas.microsoft.com/office/powerpoint/2010/main" val="121988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5"/>
          </p:nvPr>
        </p:nvSpPr>
        <p:spPr/>
        <p:txBody>
          <a:bodyPr/>
          <a:lstStyle/>
          <a:p>
            <a:fld id="{F59E1C7F-EDE3-47AA-9BC8-4ADC7E09A984}" type="slidenum">
              <a:rPr lang="LID4096" smtClean="0"/>
              <a:t>6</a:t>
            </a:fld>
            <a:endParaRPr lang="LID4096"/>
          </a:p>
        </p:txBody>
      </p:sp>
    </p:spTree>
    <p:extLst>
      <p:ext uri="{BB962C8B-B14F-4D97-AF65-F5344CB8AC3E}">
        <p14:creationId xmlns:p14="http://schemas.microsoft.com/office/powerpoint/2010/main" val="218419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5"/>
          </p:nvPr>
        </p:nvSpPr>
        <p:spPr/>
        <p:txBody>
          <a:bodyPr/>
          <a:lstStyle/>
          <a:p>
            <a:fld id="{F59E1C7F-EDE3-47AA-9BC8-4ADC7E09A984}" type="slidenum">
              <a:rPr lang="LID4096" smtClean="0"/>
              <a:t>8</a:t>
            </a:fld>
            <a:endParaRPr lang="LID4096"/>
          </a:p>
        </p:txBody>
      </p:sp>
    </p:spTree>
    <p:extLst>
      <p:ext uri="{BB962C8B-B14F-4D97-AF65-F5344CB8AC3E}">
        <p14:creationId xmlns:p14="http://schemas.microsoft.com/office/powerpoint/2010/main" val="409925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F59E1C7F-EDE3-47AA-9BC8-4ADC7E09A984}" type="slidenum">
              <a:rPr lang="LID4096" smtClean="0"/>
              <a:t>9</a:t>
            </a:fld>
            <a:endParaRPr lang="LID4096"/>
          </a:p>
        </p:txBody>
      </p:sp>
    </p:spTree>
    <p:extLst>
      <p:ext uri="{BB962C8B-B14F-4D97-AF65-F5344CB8AC3E}">
        <p14:creationId xmlns:p14="http://schemas.microsoft.com/office/powerpoint/2010/main" val="275819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a:p>
            <a:endParaRPr lang="nl-NL" b="1" dirty="0"/>
          </a:p>
        </p:txBody>
      </p:sp>
      <p:sp>
        <p:nvSpPr>
          <p:cNvPr id="4" name="Tijdelijke aanduiding voor dianummer 3"/>
          <p:cNvSpPr>
            <a:spLocks noGrp="1"/>
          </p:cNvSpPr>
          <p:nvPr>
            <p:ph type="sldNum" sz="quarter" idx="5"/>
          </p:nvPr>
        </p:nvSpPr>
        <p:spPr/>
        <p:txBody>
          <a:bodyPr/>
          <a:lstStyle/>
          <a:p>
            <a:fld id="{F59E1C7F-EDE3-47AA-9BC8-4ADC7E09A984}" type="slidenum">
              <a:rPr lang="LID4096" smtClean="0"/>
              <a:t>10</a:t>
            </a:fld>
            <a:endParaRPr lang="LID4096"/>
          </a:p>
        </p:txBody>
      </p:sp>
    </p:spTree>
    <p:extLst>
      <p:ext uri="{BB962C8B-B14F-4D97-AF65-F5344CB8AC3E}">
        <p14:creationId xmlns:p14="http://schemas.microsoft.com/office/powerpoint/2010/main" val="2361682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5"/>
          </p:nvPr>
        </p:nvSpPr>
        <p:spPr/>
        <p:txBody>
          <a:bodyPr/>
          <a:lstStyle/>
          <a:p>
            <a:fld id="{F59E1C7F-EDE3-47AA-9BC8-4ADC7E09A984}" type="slidenum">
              <a:rPr lang="LID4096" smtClean="0"/>
              <a:t>11</a:t>
            </a:fld>
            <a:endParaRPr lang="LID4096"/>
          </a:p>
        </p:txBody>
      </p:sp>
    </p:spTree>
    <p:extLst>
      <p:ext uri="{BB962C8B-B14F-4D97-AF65-F5344CB8AC3E}">
        <p14:creationId xmlns:p14="http://schemas.microsoft.com/office/powerpoint/2010/main" val="3382829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2150A17F-76D1-7C23-01B0-EB80B20A6309}"/>
              </a:ext>
            </a:extLst>
          </p:cNvPr>
          <p:cNvSpPr/>
          <p:nvPr userDrawn="1"/>
        </p:nvSpPr>
        <p:spPr>
          <a:xfrm>
            <a:off x="0" y="5514840"/>
            <a:ext cx="12192000" cy="1343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7" name="Afbeelding 6">
            <a:extLst>
              <a:ext uri="{FF2B5EF4-FFF2-40B4-BE49-F238E27FC236}">
                <a16:creationId xmlns:a16="http://schemas.microsoft.com/office/drawing/2014/main" id="{933F7C31-3374-6328-4BC6-6F7B26FA5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174" t="-158" r="-356" b="7159"/>
          <a:stretch/>
        </p:blipFill>
        <p:spPr>
          <a:xfrm>
            <a:off x="0" y="0"/>
            <a:ext cx="8530824" cy="5935809"/>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3722499"/>
          </a:xfrm>
          <a:prstGeom prst="rect">
            <a:avLst/>
          </a:prstGeom>
          <a:solidFill>
            <a:schemeClr val="bg1"/>
          </a:solidFill>
        </p:spPr>
        <p:txBody>
          <a:bodyPr>
            <a:spAutoFit/>
          </a:bodyPr>
          <a:lstStyle/>
          <a:p>
            <a:pPr fontAlgn="auto">
              <a:spcBef>
                <a:spcPts val="800"/>
              </a:spcBef>
              <a:spcAft>
                <a:spcPts val="0"/>
              </a:spcAft>
              <a:defRPr/>
            </a:pPr>
            <a:r>
              <a:rPr lang="nl-NL" sz="1201" b="1">
                <a:latin typeface="+mn-lt"/>
                <a:cs typeface="+mn-cs"/>
              </a:rPr>
              <a:t>Instructie                                 Opmaak PowerPoint: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Witte Logo balk mag niet gescheiden worden van het lichtblauwe </a:t>
            </a:r>
            <a:r>
              <a:rPr lang="nl-NL" sz="1201" err="1">
                <a:latin typeface="+mn-lt"/>
                <a:cs typeface="+mn-cs"/>
              </a:rPr>
              <a:t>contentblok</a:t>
            </a:r>
            <a:r>
              <a:rPr lang="nl-NL" sz="1201">
                <a:latin typeface="+mn-lt"/>
                <a:cs typeface="+mn-cs"/>
              </a:rPr>
              <a:t>. Beide mogen samen wel verplaatst worden naar rechts.</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Foto op achtergrond mag gewijzigd worden mits het beeld voldoet aan de huisstijl (zie mint)</a:t>
            </a:r>
          </a:p>
        </p:txBody>
      </p:sp>
      <p:pic>
        <p:nvPicPr>
          <p:cNvPr id="9" name="Afbeelding 8" descr="Afbeelding met grijs&#10;&#10;Automatisch gegenereerde beschrijving">
            <a:extLst>
              <a:ext uri="{FF2B5EF4-FFF2-40B4-BE49-F238E27FC236}">
                <a16:creationId xmlns:a16="http://schemas.microsoft.com/office/drawing/2014/main" id="{F698D0E3-E8F0-B528-0ED3-91A7D31F0DB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602" r="25179"/>
          <a:stretch/>
        </p:blipFill>
        <p:spPr>
          <a:xfrm>
            <a:off x="6096000" y="0"/>
            <a:ext cx="6096000" cy="6857999"/>
          </a:xfrm>
          <a:prstGeom prst="rect">
            <a:avLst/>
          </a:prstGeom>
        </p:spPr>
      </p:pic>
      <p:pic>
        <p:nvPicPr>
          <p:cNvPr id="12" name="Afbeelding 11" descr="Afbeelding met tekst, Lettertype, schermopname, symbool&#10;&#10;Automatisch gegenereerde beschrijving">
            <a:extLst>
              <a:ext uri="{FF2B5EF4-FFF2-40B4-BE49-F238E27FC236}">
                <a16:creationId xmlns:a16="http://schemas.microsoft.com/office/drawing/2014/main" id="{CBFB4ABC-0E4E-69FE-9DA5-EE163BDF50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81850" y="2409292"/>
            <a:ext cx="4227202" cy="1343159"/>
          </a:xfrm>
          <a:prstGeom prst="rect">
            <a:avLst/>
          </a:prstGeom>
        </p:spPr>
      </p:pic>
      <p:sp>
        <p:nvSpPr>
          <p:cNvPr id="15" name="Tijdelijke aanduiding voor tekst 14">
            <a:extLst>
              <a:ext uri="{FF2B5EF4-FFF2-40B4-BE49-F238E27FC236}">
                <a16:creationId xmlns:a16="http://schemas.microsoft.com/office/drawing/2014/main" id="{D212E694-8330-8660-0CA1-4B5A47E2CA34}"/>
              </a:ext>
            </a:extLst>
          </p:cNvPr>
          <p:cNvSpPr>
            <a:spLocks noGrp="1"/>
          </p:cNvSpPr>
          <p:nvPr>
            <p:ph type="body" sz="quarter" idx="13" hasCustomPrompt="1"/>
          </p:nvPr>
        </p:nvSpPr>
        <p:spPr>
          <a:xfrm>
            <a:off x="431801" y="4722752"/>
            <a:ext cx="3831491"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rtl="0" fontAlgn="base">
              <a:spcBef>
                <a:spcPct val="20000"/>
              </a:spcBef>
              <a:spcAft>
                <a:spcPct val="0"/>
              </a:spcAft>
              <a:buClr>
                <a:srgbClr val="E61771"/>
              </a:buClr>
              <a:buFontTx/>
              <a:buNone/>
            </a:pPr>
            <a:r>
              <a:rPr lang="nl-NL"/>
              <a:t>Hier de tekst</a:t>
            </a:r>
          </a:p>
        </p:txBody>
      </p:sp>
      <p:sp>
        <p:nvSpPr>
          <p:cNvPr id="16" name="Tijdelijke aanduiding voor tekst 14">
            <a:extLst>
              <a:ext uri="{FF2B5EF4-FFF2-40B4-BE49-F238E27FC236}">
                <a16:creationId xmlns:a16="http://schemas.microsoft.com/office/drawing/2014/main" id="{49B1DC5F-C6DD-8AD0-80DD-46FD2482FDFB}"/>
              </a:ext>
            </a:extLst>
          </p:cNvPr>
          <p:cNvSpPr>
            <a:spLocks noGrp="1"/>
          </p:cNvSpPr>
          <p:nvPr>
            <p:ph type="body" sz="quarter" idx="14" hasCustomPrompt="1"/>
          </p:nvPr>
        </p:nvSpPr>
        <p:spPr>
          <a:xfrm>
            <a:off x="1809012" y="5514840"/>
            <a:ext cx="3876116"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defTabSz="914400" rtl="0" eaLnBrk="1" fontAlgn="base" latinLnBrk="0" hangingPunct="1">
              <a:lnSpc>
                <a:spcPct val="90000"/>
              </a:lnSpc>
              <a:spcBef>
                <a:spcPct val="20000"/>
              </a:spcBef>
              <a:spcAft>
                <a:spcPct val="0"/>
              </a:spcAft>
              <a:buClr>
                <a:srgbClr val="E61771"/>
              </a:buClr>
              <a:buFontTx/>
              <a:buNone/>
            </a:pPr>
            <a:r>
              <a:rPr lang="nl-NL"/>
              <a:t>Hier de tekst</a:t>
            </a:r>
          </a:p>
        </p:txBody>
      </p:sp>
    </p:spTree>
    <p:extLst>
      <p:ext uri="{BB962C8B-B14F-4D97-AF65-F5344CB8AC3E}">
        <p14:creationId xmlns:p14="http://schemas.microsoft.com/office/powerpoint/2010/main" val="6560234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46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eldia">
    <p:bg>
      <p:bgPr>
        <a:solidFill>
          <a:schemeClr val="tx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03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3D00-10DB-D353-2F90-191779ADB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E6564-79A0-5C43-44FF-37702D3458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8C4ED0-1D4A-4C15-72C2-EC5F6E767917}"/>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2AA77D61-E073-6203-B7ED-394D7E92BAC4}"/>
              </a:ext>
            </a:extLst>
          </p:cNvPr>
          <p:cNvSpPr>
            <a:spLocks noGrp="1"/>
          </p:cNvSpPr>
          <p:nvPr>
            <p:ph type="ftr" sz="quarter" idx="11"/>
          </p:nvPr>
        </p:nvSpPr>
        <p:spPr/>
        <p:txBody>
          <a:bodyPr/>
          <a:lstStyle/>
          <a:p>
            <a:r>
              <a:rPr lang="nl-NL"/>
              <a:t>Malmberg Slidebuilder</a:t>
            </a:r>
          </a:p>
        </p:txBody>
      </p:sp>
      <p:sp>
        <p:nvSpPr>
          <p:cNvPr id="6" name="Slide Number Placeholder 5">
            <a:extLst>
              <a:ext uri="{FF2B5EF4-FFF2-40B4-BE49-F238E27FC236}">
                <a16:creationId xmlns:a16="http://schemas.microsoft.com/office/drawing/2014/main" id="{BAF7D4DB-394D-AB13-6381-7A95A2A08E0E}"/>
              </a:ext>
            </a:extLst>
          </p:cNvPr>
          <p:cNvSpPr>
            <a:spLocks noGrp="1"/>
          </p:cNvSpPr>
          <p:nvPr>
            <p:ph type="sldNum" sz="quarter" idx="12"/>
          </p:nvPr>
        </p:nvSpPr>
        <p:spPr/>
        <p:txBody>
          <a:bodyPr/>
          <a:lstStyle/>
          <a:p>
            <a:fld id="{653153AA-D3BB-4D2F-9539-A36968CBDFA1}" type="slidenum">
              <a:rPr lang="nl-NL" smtClean="0"/>
              <a:pPr/>
              <a:t>‹nr.›</a:t>
            </a:fld>
            <a:endParaRPr lang="nl-NL"/>
          </a:p>
        </p:txBody>
      </p:sp>
    </p:spTree>
    <p:extLst>
      <p:ext uri="{BB962C8B-B14F-4D97-AF65-F5344CB8AC3E}">
        <p14:creationId xmlns:p14="http://schemas.microsoft.com/office/powerpoint/2010/main" val="179029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 Basisonderwijs">
    <p:spTree>
      <p:nvGrpSpPr>
        <p:cNvPr id="1" name=""/>
        <p:cNvGrpSpPr/>
        <p:nvPr/>
      </p:nvGrpSpPr>
      <p:grpSpPr>
        <a:xfrm>
          <a:off x="0" y="0"/>
          <a:ext cx="0" cy="0"/>
          <a:chOff x="0" y="0"/>
          <a:chExt cx="0" cy="0"/>
        </a:xfrm>
      </p:grpSpPr>
      <p:sp>
        <p:nvSpPr>
          <p:cNvPr id="11" name="Tijdelijke aanduiding voor afbeelding 302">
            <a:extLst>
              <a:ext uri="{FF2B5EF4-FFF2-40B4-BE49-F238E27FC236}">
                <a16:creationId xmlns:a16="http://schemas.microsoft.com/office/drawing/2014/main" id="{1E3F9F5A-3928-5E65-D067-DA4B30A540E9}"/>
              </a:ext>
            </a:extLst>
          </p:cNvPr>
          <p:cNvSpPr>
            <a:spLocks noGrp="1"/>
          </p:cNvSpPr>
          <p:nvPr>
            <p:ph type="pic" sz="quarter" idx="14" hasCustomPrompt="1"/>
          </p:nvPr>
        </p:nvSpPr>
        <p:spPr>
          <a:xfrm>
            <a:off x="-2" y="0"/>
            <a:ext cx="12193200" cy="6858000"/>
          </a:xfrm>
          <a:prstGeom prst="rect">
            <a:avLst/>
          </a:prstGeom>
          <a:solidFill>
            <a:schemeClr val="bg1">
              <a:lumMod val="85000"/>
            </a:schemeClr>
          </a:solidFill>
          <a:effectLst>
            <a:outerShdw blurRad="127000" dist="38100" dir="5400000" algn="t" rotWithShape="0">
              <a:prstClr val="black">
                <a:alpha val="20000"/>
              </a:prstClr>
            </a:outerShdw>
          </a:effectLst>
        </p:spPr>
        <p:txBody>
          <a:bodyPr bIns="1260000" anchor="ctr"/>
          <a:lstStyle>
            <a:lvl1pPr marL="0" indent="0" algn="ctr">
              <a:spcBef>
                <a:spcPts val="0"/>
              </a:spcBef>
              <a:buNone/>
              <a:defRPr sz="1200" i="1"/>
            </a:lvl1pPr>
          </a:lstStyle>
          <a:p>
            <a:r>
              <a:rPr lang="nl-NL"/>
              <a:t>Selecteer dit kader, ga naar ‘Slidebuilder’, </a:t>
            </a:r>
            <a:br>
              <a:rPr lang="nl-NL"/>
            </a:br>
            <a:r>
              <a:rPr lang="nl-NL"/>
              <a:t>klik op ‘Afbeeldingen’, selecteer een afbeelding </a:t>
            </a:r>
            <a:br>
              <a:rPr lang="nl-NL"/>
            </a:br>
            <a:r>
              <a:rPr lang="nl-NL"/>
              <a:t>en klik op ‘Invoegen’.</a:t>
            </a:r>
          </a:p>
        </p:txBody>
      </p:sp>
      <p:sp>
        <p:nvSpPr>
          <p:cNvPr id="14" name="Tijdelijke aanduiding voor tekst 13">
            <a:extLst>
              <a:ext uri="{FF2B5EF4-FFF2-40B4-BE49-F238E27FC236}">
                <a16:creationId xmlns:a16="http://schemas.microsoft.com/office/drawing/2014/main" id="{4E74BB2C-807D-4EDF-9C11-B51E5D6CBD59}"/>
              </a:ext>
            </a:extLst>
          </p:cNvPr>
          <p:cNvSpPr>
            <a:spLocks noGrp="1"/>
          </p:cNvSpPr>
          <p:nvPr>
            <p:ph type="body" sz="quarter" idx="12" hasCustomPrompt="1"/>
          </p:nvPr>
        </p:nvSpPr>
        <p:spPr>
          <a:xfrm>
            <a:off x="1534" y="4748421"/>
            <a:ext cx="12190467" cy="2109579"/>
          </a:xfrm>
          <a:custGeom>
            <a:avLst/>
            <a:gdLst>
              <a:gd name="connsiteX0" fmla="*/ 12190467 w 12190467"/>
              <a:gd name="connsiteY0" fmla="*/ 0 h 2109579"/>
              <a:gd name="connsiteX1" fmla="*/ 12190467 w 12190467"/>
              <a:gd name="connsiteY1" fmla="*/ 2109579 h 2109579"/>
              <a:gd name="connsiteX2" fmla="*/ 0 w 12190467"/>
              <a:gd name="connsiteY2" fmla="*/ 2109579 h 2109579"/>
              <a:gd name="connsiteX3" fmla="*/ 382 w 12190467"/>
              <a:gd name="connsiteY3" fmla="*/ 1341129 h 2109579"/>
            </a:gdLst>
            <a:ahLst/>
            <a:cxnLst>
              <a:cxn ang="0">
                <a:pos x="connsiteX0" y="connsiteY0"/>
              </a:cxn>
              <a:cxn ang="0">
                <a:pos x="connsiteX1" y="connsiteY1"/>
              </a:cxn>
              <a:cxn ang="0">
                <a:pos x="connsiteX2" y="connsiteY2"/>
              </a:cxn>
              <a:cxn ang="0">
                <a:pos x="connsiteX3" y="connsiteY3"/>
              </a:cxn>
            </a:cxnLst>
            <a:rect l="l" t="t" r="r" b="b"/>
            <a:pathLst>
              <a:path w="12190467" h="2109579">
                <a:moveTo>
                  <a:pt x="12190467" y="0"/>
                </a:moveTo>
                <a:lnTo>
                  <a:pt x="12190467" y="2109579"/>
                </a:lnTo>
                <a:lnTo>
                  <a:pt x="0" y="2109579"/>
                </a:lnTo>
                <a:lnTo>
                  <a:pt x="382" y="1341129"/>
                </a:lnTo>
                <a:close/>
              </a:path>
            </a:pathLst>
          </a:custGeom>
          <a:solidFill>
            <a:srgbClr val="E7EEF1"/>
          </a:solidFill>
          <a:effectLst>
            <a:outerShdw blurRad="127000" dist="38100" dir="5400000" algn="t" rotWithShape="0">
              <a:prstClr val="black">
                <a:alpha val="20000"/>
              </a:prstClr>
            </a:outerShdw>
          </a:effectLst>
        </p:spPr>
        <p:txBody>
          <a:bodyPr wrap="square" anchor="b">
            <a:noAutofit/>
          </a:bodyPr>
          <a:lstStyle>
            <a:lvl1pPr marL="0" indent="0" algn="ctr">
              <a:buNone/>
              <a:defRPr sz="100">
                <a:solidFill>
                  <a:schemeClr val="accent2">
                    <a:alpha val="0"/>
                  </a:schemeClr>
                </a:solidFill>
              </a:defRPr>
            </a:lvl1pPr>
          </a:lstStyle>
          <a:p>
            <a:pPr lvl="0"/>
            <a:r>
              <a:rPr lang="nl-NL"/>
              <a:t>(leeg)</a:t>
            </a:r>
          </a:p>
        </p:txBody>
      </p:sp>
      <p:sp>
        <p:nvSpPr>
          <p:cNvPr id="2" name="Tijdelijke aanduiding voor tekst 612">
            <a:extLst>
              <a:ext uri="{FF2B5EF4-FFF2-40B4-BE49-F238E27FC236}">
                <a16:creationId xmlns:a16="http://schemas.microsoft.com/office/drawing/2014/main" id="{E6645DDF-3E32-7C1A-E4EF-FAE9F162D142}"/>
              </a:ext>
            </a:extLst>
          </p:cNvPr>
          <p:cNvSpPr>
            <a:spLocks noGrp="1"/>
          </p:cNvSpPr>
          <p:nvPr>
            <p:ph type="body" sz="quarter" idx="10" hasCustomPrompt="1"/>
          </p:nvPr>
        </p:nvSpPr>
        <p:spPr>
          <a:xfrm>
            <a:off x="542925" y="2305095"/>
            <a:ext cx="3561122" cy="588605"/>
          </a:xfrm>
          <a:solidFill>
            <a:schemeClr val="accent3"/>
          </a:solidFill>
        </p:spPr>
        <p:txBody>
          <a:bodyPr wrap="none" lIns="180000" tIns="72000" rIns="180000" bIns="72000">
            <a:spAutoFit/>
          </a:bodyPr>
          <a:lstStyle>
            <a:lvl1pPr marL="0" indent="0">
              <a:buNone/>
              <a:defRPr sz="3200" b="1">
                <a:solidFill>
                  <a:schemeClr val="bg1"/>
                </a:solidFill>
                <a:latin typeface="+mj-lt"/>
              </a:defRPr>
            </a:lvl1pPr>
            <a:lvl2pPr marL="263525" inden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nl-NL"/>
              <a:t>Plaats hier je titel</a:t>
            </a:r>
          </a:p>
        </p:txBody>
      </p:sp>
      <p:sp>
        <p:nvSpPr>
          <p:cNvPr id="3" name="Tijdelijke aanduiding voor tekst 612">
            <a:extLst>
              <a:ext uri="{FF2B5EF4-FFF2-40B4-BE49-F238E27FC236}">
                <a16:creationId xmlns:a16="http://schemas.microsoft.com/office/drawing/2014/main" id="{A415696E-8D38-FF0F-2A9A-94D48D7A07D1}"/>
              </a:ext>
            </a:extLst>
          </p:cNvPr>
          <p:cNvSpPr>
            <a:spLocks noGrp="1"/>
          </p:cNvSpPr>
          <p:nvPr>
            <p:ph type="body" sz="quarter" idx="13" hasCustomPrompt="1"/>
          </p:nvPr>
        </p:nvSpPr>
        <p:spPr>
          <a:xfrm>
            <a:off x="542925" y="1663694"/>
            <a:ext cx="3561122" cy="588605"/>
          </a:xfrm>
          <a:solidFill>
            <a:schemeClr val="accent3"/>
          </a:solidFill>
        </p:spPr>
        <p:txBody>
          <a:bodyPr wrap="none" lIns="180000" tIns="72000" rIns="180000" bIns="72000">
            <a:spAutoFit/>
          </a:bodyPr>
          <a:lstStyle>
            <a:lvl1pPr marL="0" indent="0">
              <a:buNone/>
              <a:defRPr sz="3200" b="1">
                <a:solidFill>
                  <a:schemeClr val="bg1"/>
                </a:solidFill>
                <a:latin typeface="+mj-lt"/>
              </a:defRPr>
            </a:lvl1pPr>
            <a:lvl2pPr marL="263525" inden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nl-NL"/>
              <a:t>Plaats hier je titel</a:t>
            </a:r>
          </a:p>
        </p:txBody>
      </p:sp>
      <p:sp>
        <p:nvSpPr>
          <p:cNvPr id="5" name="Tijdelijke aanduiding voor tekst 617">
            <a:extLst>
              <a:ext uri="{FF2B5EF4-FFF2-40B4-BE49-F238E27FC236}">
                <a16:creationId xmlns:a16="http://schemas.microsoft.com/office/drawing/2014/main" id="{EFE0B529-5DE5-4C73-5ED4-00435F4CE2BB}"/>
              </a:ext>
            </a:extLst>
          </p:cNvPr>
          <p:cNvSpPr>
            <a:spLocks noGrp="1"/>
          </p:cNvSpPr>
          <p:nvPr>
            <p:ph type="body" sz="quarter" idx="11" hasCustomPrompt="1"/>
          </p:nvPr>
        </p:nvSpPr>
        <p:spPr>
          <a:xfrm>
            <a:off x="542925" y="3049399"/>
            <a:ext cx="3346755" cy="367005"/>
          </a:xfrm>
          <a:solidFill>
            <a:schemeClr val="accent2"/>
          </a:solidFill>
          <a:ln>
            <a:noFill/>
          </a:ln>
        </p:spPr>
        <p:txBody>
          <a:bodyPr wrap="none" lIns="216000" tIns="72000" rIns="216000" bIns="72000">
            <a:spAutoFit/>
          </a:bodyPr>
          <a:lstStyle>
            <a:lvl1pPr marL="0" indent="0">
              <a:buNone/>
              <a:defRPr sz="1600" b="1" i="1">
                <a:solidFill>
                  <a:schemeClr val="bg1"/>
                </a:solidFill>
              </a:defRPr>
            </a:lvl1pPr>
          </a:lstStyle>
          <a:p>
            <a:pPr lvl="0"/>
            <a:r>
              <a:rPr lang="nl-NL"/>
              <a:t>Subtitel | Naam spreker | Datum</a:t>
            </a:r>
          </a:p>
        </p:txBody>
      </p:sp>
      <p:sp>
        <p:nvSpPr>
          <p:cNvPr id="12" name="Tijdelijke aanduiding voor tekst 5">
            <a:extLst>
              <a:ext uri="{FF2B5EF4-FFF2-40B4-BE49-F238E27FC236}">
                <a16:creationId xmlns:a16="http://schemas.microsoft.com/office/drawing/2014/main" id="{2F988E2B-E822-2423-F719-7ABA19DC99C9}"/>
              </a:ext>
            </a:extLst>
          </p:cNvPr>
          <p:cNvSpPr>
            <a:spLocks noGrp="1"/>
          </p:cNvSpPr>
          <p:nvPr>
            <p:ph type="body" sz="quarter" idx="15" hasCustomPrompt="1"/>
          </p:nvPr>
        </p:nvSpPr>
        <p:spPr>
          <a:xfrm>
            <a:off x="542925" y="6235906"/>
            <a:ext cx="1208425" cy="387246"/>
          </a:xfrm>
          <a:blipFill dpi="0" rotWithShape="1">
            <a:blip r:embed="rId2">
              <a:extLst>
                <a:ext uri="{96DAC541-7B7A-43D3-8B79-37D633B846F1}">
                  <asvg:svgBlip xmlns:asvg="http://schemas.microsoft.com/office/drawing/2016/SVG/main" r:embed="rId3"/>
                </a:ext>
              </a:extLst>
            </a:blip>
            <a:srcRect/>
            <a:stretch>
              <a:fillRect t="-1532" b="-1532"/>
            </a:stretch>
          </a:blipFill>
        </p:spPr>
        <p:txBody>
          <a:bodyPr/>
          <a:lstStyle>
            <a:lvl1pPr marL="0" indent="0">
              <a:buNone/>
              <a:defRPr sz="100"/>
            </a:lvl1pPr>
          </a:lstStyle>
          <a:p>
            <a:pPr lvl="0"/>
            <a:r>
              <a:rPr lang="nl-NL"/>
              <a:t> </a:t>
            </a:r>
          </a:p>
        </p:txBody>
      </p:sp>
      <p:grpSp>
        <p:nvGrpSpPr>
          <p:cNvPr id="13" name="INSTRUCTIE">
            <a:extLst>
              <a:ext uri="{FF2B5EF4-FFF2-40B4-BE49-F238E27FC236}">
                <a16:creationId xmlns:a16="http://schemas.microsoft.com/office/drawing/2014/main" id="{91670B7B-CE49-40BC-411A-2875B42F0C82}"/>
              </a:ext>
            </a:extLst>
          </p:cNvPr>
          <p:cNvGrpSpPr/>
          <p:nvPr userDrawn="1"/>
        </p:nvGrpSpPr>
        <p:grpSpPr>
          <a:xfrm>
            <a:off x="12377595" y="0"/>
            <a:ext cx="3693114" cy="6427357"/>
            <a:chOff x="-3786165" y="0"/>
            <a:chExt cx="3693114" cy="6427357"/>
          </a:xfrm>
        </p:grpSpPr>
        <p:sp>
          <p:nvSpPr>
            <p:cNvPr id="15" name="Rechthoek 14">
              <a:extLst>
                <a:ext uri="{FF2B5EF4-FFF2-40B4-BE49-F238E27FC236}">
                  <a16:creationId xmlns:a16="http://schemas.microsoft.com/office/drawing/2014/main" id="{10EE8ED0-6C48-7A5A-0455-019D4B73519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009CDA"/>
                  </a:solidFill>
                  <a:effectLst/>
                  <a:uLnTx/>
                  <a:uFillTx/>
                  <a:latin typeface="Calibri" panose="020F0502020204030204" pitchFamily="34" charset="0"/>
                  <a:ea typeface="+mn-ea"/>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68BD5D9A-5D30-EED5-DD1A-A5748AEDEA7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7" name="Rechthoek 16">
              <a:extLst>
                <a:ext uri="{FF2B5EF4-FFF2-40B4-BE49-F238E27FC236}">
                  <a16:creationId xmlns:a16="http://schemas.microsoft.com/office/drawing/2014/main" id="{29A7CC43-8AFA-FFB0-E563-4A776DE5EB41}"/>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 name="Ovaal 17">
              <a:extLst>
                <a:ext uri="{FF2B5EF4-FFF2-40B4-BE49-F238E27FC236}">
                  <a16:creationId xmlns:a16="http://schemas.microsoft.com/office/drawing/2014/main" id="{3FE3A139-29D1-BB8F-B7E6-E785D788D707}"/>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9" name="Rechthoek 18">
              <a:extLst>
                <a:ext uri="{FF2B5EF4-FFF2-40B4-BE49-F238E27FC236}">
                  <a16:creationId xmlns:a16="http://schemas.microsoft.com/office/drawing/2014/main" id="{5865EB4A-A61B-FDDE-3DF0-9070E6030F3A}"/>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0" name="Ovaal 19">
              <a:extLst>
                <a:ext uri="{FF2B5EF4-FFF2-40B4-BE49-F238E27FC236}">
                  <a16:creationId xmlns:a16="http://schemas.microsoft.com/office/drawing/2014/main" id="{711A8CC9-74F7-E18F-3F96-5B3879BC57B1}"/>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1" name="Rechthoek 20">
              <a:extLst>
                <a:ext uri="{FF2B5EF4-FFF2-40B4-BE49-F238E27FC236}">
                  <a16:creationId xmlns:a16="http://schemas.microsoft.com/office/drawing/2014/main" id="{6B433899-32CB-95C1-2DDB-38C8E1DA8B51}"/>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22" name="Groep 21">
              <a:extLst>
                <a:ext uri="{FF2B5EF4-FFF2-40B4-BE49-F238E27FC236}">
                  <a16:creationId xmlns:a16="http://schemas.microsoft.com/office/drawing/2014/main" id="{FFAD5F30-51EF-45CD-A9D8-FFAD05BDD5A0}"/>
                </a:ext>
              </a:extLst>
            </p:cNvPr>
            <p:cNvGrpSpPr/>
            <p:nvPr userDrawn="1"/>
          </p:nvGrpSpPr>
          <p:grpSpPr>
            <a:xfrm>
              <a:off x="-3314821" y="3054865"/>
              <a:ext cx="1558053" cy="563933"/>
              <a:chOff x="-3314821" y="2981448"/>
              <a:chExt cx="1558053" cy="563933"/>
            </a:xfrm>
          </p:grpSpPr>
          <p:sp>
            <p:nvSpPr>
              <p:cNvPr id="61" name="Rechthoek 60">
                <a:extLst>
                  <a:ext uri="{FF2B5EF4-FFF2-40B4-BE49-F238E27FC236}">
                    <a16:creationId xmlns:a16="http://schemas.microsoft.com/office/drawing/2014/main" id="{651DABF8-15ED-D500-E80D-9B570E0C23E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2" name="Rechthoek 61">
                <a:extLst>
                  <a:ext uri="{FF2B5EF4-FFF2-40B4-BE49-F238E27FC236}">
                    <a16:creationId xmlns:a16="http://schemas.microsoft.com/office/drawing/2014/main" id="{9AC03B38-DEDA-74E8-C633-CD9FEBB5F6C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3" name="Tekstvak 62">
                <a:extLst>
                  <a:ext uri="{FF2B5EF4-FFF2-40B4-BE49-F238E27FC236}">
                    <a16:creationId xmlns:a16="http://schemas.microsoft.com/office/drawing/2014/main" id="{7DFB3C51-3C27-1227-FFDC-DD247CCE6E74}"/>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64" name="Tekstvak 63">
                <a:extLst>
                  <a:ext uri="{FF2B5EF4-FFF2-40B4-BE49-F238E27FC236}">
                    <a16:creationId xmlns:a16="http://schemas.microsoft.com/office/drawing/2014/main" id="{28962526-DD4F-11A1-12EF-ED02BD87922A}"/>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65" name="Vrije vorm: vorm 64">
                <a:extLst>
                  <a:ext uri="{FF2B5EF4-FFF2-40B4-BE49-F238E27FC236}">
                    <a16:creationId xmlns:a16="http://schemas.microsoft.com/office/drawing/2014/main" id="{1109DAE7-5EB4-A094-033F-3D1EF7261FA2}"/>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6" name="Gelijkbenige driehoek 65">
                <a:extLst>
                  <a:ext uri="{FF2B5EF4-FFF2-40B4-BE49-F238E27FC236}">
                    <a16:creationId xmlns:a16="http://schemas.microsoft.com/office/drawing/2014/main" id="{A234D20B-DA80-DE2D-FB01-839B76096F38}"/>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67" name="Groep 66">
                <a:extLst>
                  <a:ext uri="{FF2B5EF4-FFF2-40B4-BE49-F238E27FC236}">
                    <a16:creationId xmlns:a16="http://schemas.microsoft.com/office/drawing/2014/main" id="{C22D4D2C-4B2A-752B-0152-53FD6E62A443}"/>
                  </a:ext>
                </a:extLst>
              </p:cNvPr>
              <p:cNvGrpSpPr/>
              <p:nvPr userDrawn="1"/>
            </p:nvGrpSpPr>
            <p:grpSpPr>
              <a:xfrm>
                <a:off x="-3257052" y="3032066"/>
                <a:ext cx="182309" cy="163794"/>
                <a:chOff x="12832541" y="3162395"/>
                <a:chExt cx="219532" cy="197236"/>
              </a:xfrm>
            </p:grpSpPr>
            <p:sp>
              <p:nvSpPr>
                <p:cNvPr id="72" name="Rechthoek 71">
                  <a:extLst>
                    <a:ext uri="{FF2B5EF4-FFF2-40B4-BE49-F238E27FC236}">
                      <a16:creationId xmlns:a16="http://schemas.microsoft.com/office/drawing/2014/main" id="{AD5FBA08-CABD-22B6-301C-8124F563432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3" name="Rechthoek 72">
                  <a:extLst>
                    <a:ext uri="{FF2B5EF4-FFF2-40B4-BE49-F238E27FC236}">
                      <a16:creationId xmlns:a16="http://schemas.microsoft.com/office/drawing/2014/main" id="{684BAE95-74CA-99F7-7ED1-D15685A831B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4" name="Rechthoek 73">
                  <a:extLst>
                    <a:ext uri="{FF2B5EF4-FFF2-40B4-BE49-F238E27FC236}">
                      <a16:creationId xmlns:a16="http://schemas.microsoft.com/office/drawing/2014/main" id="{39AA6DD2-81E8-AADB-0696-3418B31BA8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8" name="Groep 67">
                <a:extLst>
                  <a:ext uri="{FF2B5EF4-FFF2-40B4-BE49-F238E27FC236}">
                    <a16:creationId xmlns:a16="http://schemas.microsoft.com/office/drawing/2014/main" id="{46EC9B96-B4CE-3218-0717-0AA369571D06}"/>
                  </a:ext>
                </a:extLst>
              </p:cNvPr>
              <p:cNvGrpSpPr/>
              <p:nvPr userDrawn="1"/>
            </p:nvGrpSpPr>
            <p:grpSpPr>
              <a:xfrm>
                <a:off x="-3257053" y="3276580"/>
                <a:ext cx="182309" cy="163794"/>
                <a:chOff x="12832541" y="3162395"/>
                <a:chExt cx="219532" cy="197236"/>
              </a:xfrm>
            </p:grpSpPr>
            <p:sp>
              <p:nvSpPr>
                <p:cNvPr id="69" name="Rechthoek 68">
                  <a:extLst>
                    <a:ext uri="{FF2B5EF4-FFF2-40B4-BE49-F238E27FC236}">
                      <a16:creationId xmlns:a16="http://schemas.microsoft.com/office/drawing/2014/main" id="{D63C14FA-3BC4-B476-B6A7-51BF06D45C9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0" name="Rechthoek 69">
                  <a:extLst>
                    <a:ext uri="{FF2B5EF4-FFF2-40B4-BE49-F238E27FC236}">
                      <a16:creationId xmlns:a16="http://schemas.microsoft.com/office/drawing/2014/main" id="{D17F21B5-D817-8641-E5A9-5E28E5E16FC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1" name="Rechthoek 70">
                  <a:extLst>
                    <a:ext uri="{FF2B5EF4-FFF2-40B4-BE49-F238E27FC236}">
                      <a16:creationId xmlns:a16="http://schemas.microsoft.com/office/drawing/2014/main" id="{4225C0A7-F9BC-6B9D-8ED5-E5C9F511302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3" name="Groep 22">
              <a:extLst>
                <a:ext uri="{FF2B5EF4-FFF2-40B4-BE49-F238E27FC236}">
                  <a16:creationId xmlns:a16="http://schemas.microsoft.com/office/drawing/2014/main" id="{FB0BDAED-ADD7-3ECC-011A-B499A06EFB88}"/>
                </a:ext>
              </a:extLst>
            </p:cNvPr>
            <p:cNvGrpSpPr/>
            <p:nvPr userDrawn="1"/>
          </p:nvGrpSpPr>
          <p:grpSpPr>
            <a:xfrm>
              <a:off x="-3367447" y="1226982"/>
              <a:ext cx="791775" cy="406485"/>
              <a:chOff x="-3565087" y="1409294"/>
              <a:chExt cx="627469" cy="322133"/>
            </a:xfrm>
          </p:grpSpPr>
          <p:grpSp>
            <p:nvGrpSpPr>
              <p:cNvPr id="55" name="Groep 54">
                <a:extLst>
                  <a:ext uri="{FF2B5EF4-FFF2-40B4-BE49-F238E27FC236}">
                    <a16:creationId xmlns:a16="http://schemas.microsoft.com/office/drawing/2014/main" id="{72CC8A50-FFD7-F90E-3CFE-3B0A26F4EB10}"/>
                  </a:ext>
                </a:extLst>
              </p:cNvPr>
              <p:cNvGrpSpPr/>
              <p:nvPr userDrawn="1"/>
            </p:nvGrpSpPr>
            <p:grpSpPr>
              <a:xfrm>
                <a:off x="-3364916" y="1409294"/>
                <a:ext cx="225195" cy="195499"/>
                <a:chOff x="10307162" y="1361199"/>
                <a:chExt cx="2200275" cy="1914525"/>
              </a:xfrm>
            </p:grpSpPr>
            <p:sp>
              <p:nvSpPr>
                <p:cNvPr id="57" name="Vrije vorm: vorm 56">
                  <a:extLst>
                    <a:ext uri="{FF2B5EF4-FFF2-40B4-BE49-F238E27FC236}">
                      <a16:creationId xmlns:a16="http://schemas.microsoft.com/office/drawing/2014/main" id="{32F586D8-849E-898B-0D1D-62D6BEEDC5A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58" name="Groep 57">
                  <a:extLst>
                    <a:ext uri="{FF2B5EF4-FFF2-40B4-BE49-F238E27FC236}">
                      <a16:creationId xmlns:a16="http://schemas.microsoft.com/office/drawing/2014/main" id="{6B627DA2-D092-E138-798A-5DC58A45503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9" name="Vrije vorm: vorm 58">
                    <a:extLst>
                      <a:ext uri="{FF2B5EF4-FFF2-40B4-BE49-F238E27FC236}">
                        <a16:creationId xmlns:a16="http://schemas.microsoft.com/office/drawing/2014/main" id="{2F0D8A30-B82A-5AFF-681F-A6E999CB82B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60" name="Vrije vorm: vorm 59">
                    <a:extLst>
                      <a:ext uri="{FF2B5EF4-FFF2-40B4-BE49-F238E27FC236}">
                        <a16:creationId xmlns:a16="http://schemas.microsoft.com/office/drawing/2014/main" id="{5BF7E9FD-765D-0140-F042-F76999D63E4A}"/>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56" name="Tekstvak 55">
                <a:extLst>
                  <a:ext uri="{FF2B5EF4-FFF2-40B4-BE49-F238E27FC236}">
                    <a16:creationId xmlns:a16="http://schemas.microsoft.com/office/drawing/2014/main" id="{2BF5FDC8-78C2-17E5-0B7E-FCC138B7354B}"/>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24" name="Ovaal 23">
              <a:extLst>
                <a:ext uri="{FF2B5EF4-FFF2-40B4-BE49-F238E27FC236}">
                  <a16:creationId xmlns:a16="http://schemas.microsoft.com/office/drawing/2014/main" id="{9D2AC987-2A39-DF3E-56F9-E0A6F2CD8AC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5" name="Rechthoek 24">
              <a:extLst>
                <a:ext uri="{FF2B5EF4-FFF2-40B4-BE49-F238E27FC236}">
                  <a16:creationId xmlns:a16="http://schemas.microsoft.com/office/drawing/2014/main" id="{79D694CC-AF8E-88E2-69E8-D865BB2135B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6" name="Rechthoek 25">
              <a:extLst>
                <a:ext uri="{FF2B5EF4-FFF2-40B4-BE49-F238E27FC236}">
                  <a16:creationId xmlns:a16="http://schemas.microsoft.com/office/drawing/2014/main" id="{3D1169CA-4145-2C17-BDF3-1A48684C41E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28" name="Groep 27">
              <a:extLst>
                <a:ext uri="{FF2B5EF4-FFF2-40B4-BE49-F238E27FC236}">
                  <a16:creationId xmlns:a16="http://schemas.microsoft.com/office/drawing/2014/main" id="{B77B6F54-BB55-7268-0B4F-CCD1CC4C922B}"/>
                </a:ext>
              </a:extLst>
            </p:cNvPr>
            <p:cNvGrpSpPr/>
            <p:nvPr userDrawn="1"/>
          </p:nvGrpSpPr>
          <p:grpSpPr>
            <a:xfrm>
              <a:off x="-3354295" y="4908999"/>
              <a:ext cx="514284" cy="506545"/>
              <a:chOff x="12617641" y="3403239"/>
              <a:chExt cx="752963" cy="741634"/>
            </a:xfrm>
          </p:grpSpPr>
          <p:grpSp>
            <p:nvGrpSpPr>
              <p:cNvPr id="39" name="Groep 38">
                <a:extLst>
                  <a:ext uri="{FF2B5EF4-FFF2-40B4-BE49-F238E27FC236}">
                    <a16:creationId xmlns:a16="http://schemas.microsoft.com/office/drawing/2014/main" id="{B4BAFCCF-3B1F-2353-49D5-E4499FA0D470}"/>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08A64632-37F5-70B2-7B5A-01A3C2D7F49F}"/>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7B296C98-F6F8-1036-9DF2-FA5A848A3858}"/>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A588710B-30CB-0001-AE81-495A8DB08B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3" name="Rechthoek 52">
                      <a:extLst>
                        <a:ext uri="{FF2B5EF4-FFF2-40B4-BE49-F238E27FC236}">
                          <a16:creationId xmlns:a16="http://schemas.microsoft.com/office/drawing/2014/main" id="{C43CDE0B-C448-FD23-D74F-FEB7CE563A4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4" name="Ovaal 53">
                      <a:extLst>
                        <a:ext uri="{FF2B5EF4-FFF2-40B4-BE49-F238E27FC236}">
                          <a16:creationId xmlns:a16="http://schemas.microsoft.com/office/drawing/2014/main" id="{344116B1-1C98-15F1-CE0D-E5AF8626A55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50" name="Afbeelding 49">
                    <a:extLst>
                      <a:ext uri="{FF2B5EF4-FFF2-40B4-BE49-F238E27FC236}">
                        <a16:creationId xmlns:a16="http://schemas.microsoft.com/office/drawing/2014/main" id="{2D5CA35D-8E54-7E2C-0C56-737DB3DECFF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798E61CA-48FE-A522-B0D7-1390F798DA6C}"/>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E30DD86E-F8D5-1B31-E87D-7FE083F40645}"/>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90076F56-EC99-B6A3-F0D0-FB25B8DBAC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8" name="Rechthoek 47">
                    <a:extLst>
                      <a:ext uri="{FF2B5EF4-FFF2-40B4-BE49-F238E27FC236}">
                        <a16:creationId xmlns:a16="http://schemas.microsoft.com/office/drawing/2014/main" id="{8A48F5A3-2CD6-9DB0-B4C2-4165852DA4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4" name="Groep 43">
                  <a:extLst>
                    <a:ext uri="{FF2B5EF4-FFF2-40B4-BE49-F238E27FC236}">
                      <a16:creationId xmlns:a16="http://schemas.microsoft.com/office/drawing/2014/main" id="{CB44DF6F-D86E-3EFF-7AFD-F71DCC23F36F}"/>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D66071A6-07C1-BB5D-8318-1167A63C3BE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6" name="Rechthoek 45">
                    <a:extLst>
                      <a:ext uri="{FF2B5EF4-FFF2-40B4-BE49-F238E27FC236}">
                        <a16:creationId xmlns:a16="http://schemas.microsoft.com/office/drawing/2014/main" id="{DA103B9C-C119-B3FA-4330-D09382F4512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40" name="Rechthoek 39">
                <a:extLst>
                  <a:ext uri="{FF2B5EF4-FFF2-40B4-BE49-F238E27FC236}">
                    <a16:creationId xmlns:a16="http://schemas.microsoft.com/office/drawing/2014/main" id="{4008872E-C303-94F8-CAB2-97536B7012F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41" name="Gelijkbenige driehoek 40">
                <a:extLst>
                  <a:ext uri="{FF2B5EF4-FFF2-40B4-BE49-F238E27FC236}">
                    <a16:creationId xmlns:a16="http://schemas.microsoft.com/office/drawing/2014/main" id="{0CF08AB6-3CB8-74E9-ECEF-F029D2A9191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9" name="Rechthoek 28">
              <a:extLst>
                <a:ext uri="{FF2B5EF4-FFF2-40B4-BE49-F238E27FC236}">
                  <a16:creationId xmlns:a16="http://schemas.microsoft.com/office/drawing/2014/main" id="{814C3843-605F-DF38-0618-F1D118E167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30" name="ICOON_info">
              <a:extLst>
                <a:ext uri="{FF2B5EF4-FFF2-40B4-BE49-F238E27FC236}">
                  <a16:creationId xmlns:a16="http://schemas.microsoft.com/office/drawing/2014/main" id="{1931ABA0-BF4E-41F7-DAE5-78959005609D}"/>
                </a:ext>
              </a:extLst>
            </p:cNvPr>
            <p:cNvGrpSpPr/>
            <p:nvPr userDrawn="1"/>
          </p:nvGrpSpPr>
          <p:grpSpPr>
            <a:xfrm>
              <a:off x="-376736" y="5473131"/>
              <a:ext cx="283685" cy="283685"/>
              <a:chOff x="-510741" y="5913713"/>
              <a:chExt cx="267555" cy="267555"/>
            </a:xfrm>
          </p:grpSpPr>
          <p:sp>
            <p:nvSpPr>
              <p:cNvPr id="37" name="Ovaal 36">
                <a:extLst>
                  <a:ext uri="{FF2B5EF4-FFF2-40B4-BE49-F238E27FC236}">
                    <a16:creationId xmlns:a16="http://schemas.microsoft.com/office/drawing/2014/main" id="{0E8AE255-5715-094D-B11D-043D856252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8" name="Graphic 163" descr="Informatie">
                <a:extLst>
                  <a:ext uri="{FF2B5EF4-FFF2-40B4-BE49-F238E27FC236}">
                    <a16:creationId xmlns:a16="http://schemas.microsoft.com/office/drawing/2014/main" id="{575A0131-B45E-8A10-056D-32E220BC8C0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1" name="Groep 30">
              <a:extLst>
                <a:ext uri="{FF2B5EF4-FFF2-40B4-BE49-F238E27FC236}">
                  <a16:creationId xmlns:a16="http://schemas.microsoft.com/office/drawing/2014/main" id="{C2C67FCC-A9E8-B07D-27BD-83A1C200D8E0}"/>
                </a:ext>
              </a:extLst>
            </p:cNvPr>
            <p:cNvGrpSpPr/>
            <p:nvPr userDrawn="1"/>
          </p:nvGrpSpPr>
          <p:grpSpPr>
            <a:xfrm>
              <a:off x="-938434" y="5736734"/>
              <a:ext cx="627798" cy="576693"/>
              <a:chOff x="-938434" y="4570310"/>
              <a:chExt cx="627798" cy="576693"/>
            </a:xfrm>
          </p:grpSpPr>
          <p:grpSp>
            <p:nvGrpSpPr>
              <p:cNvPr id="32" name="Inspireren">
                <a:extLst>
                  <a:ext uri="{FF2B5EF4-FFF2-40B4-BE49-F238E27FC236}">
                    <a16:creationId xmlns:a16="http://schemas.microsoft.com/office/drawing/2014/main" id="{3F5C84C7-80FC-8C65-FD67-4F6CAFC8EEA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96EA0A96-E704-9A1C-6BE4-888962E3F45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5" name="Freeform 13">
                  <a:extLst>
                    <a:ext uri="{FF2B5EF4-FFF2-40B4-BE49-F238E27FC236}">
                      <a16:creationId xmlns:a16="http://schemas.microsoft.com/office/drawing/2014/main" id="{E2069E43-6D9E-2521-A0DC-337BDDCEACE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6" name="Freeform 14">
                  <a:extLst>
                    <a:ext uri="{FF2B5EF4-FFF2-40B4-BE49-F238E27FC236}">
                      <a16:creationId xmlns:a16="http://schemas.microsoft.com/office/drawing/2014/main" id="{40C483FB-0311-068D-2098-17D6663CDFF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33" name="Tekstvak 32">
                <a:extLst>
                  <a:ext uri="{FF2B5EF4-FFF2-40B4-BE49-F238E27FC236}">
                    <a16:creationId xmlns:a16="http://schemas.microsoft.com/office/drawing/2014/main" id="{8E6387B1-DA05-CCC0-7579-8736620DC2B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 name="Titel 6">
            <a:extLst>
              <a:ext uri="{FF2B5EF4-FFF2-40B4-BE49-F238E27FC236}">
                <a16:creationId xmlns:a16="http://schemas.microsoft.com/office/drawing/2014/main" id="{F41FEF9A-4A8A-F845-9771-CA365AEA3B8D}"/>
              </a:ext>
            </a:extLst>
          </p:cNvPr>
          <p:cNvSpPr>
            <a:spLocks noGrp="1"/>
          </p:cNvSpPr>
          <p:nvPr>
            <p:ph type="title" hasCustomPrompt="1"/>
          </p:nvPr>
        </p:nvSpPr>
        <p:spPr>
          <a:xfrm>
            <a:off x="0" y="-663609"/>
            <a:ext cx="4104000" cy="252000"/>
          </a:xfrm>
        </p:spPr>
        <p:txBody>
          <a:bodyPr/>
          <a:lstStyle>
            <a:lvl1pPr>
              <a:lnSpc>
                <a:spcPct val="100000"/>
              </a:lnSpc>
              <a:defRPr sz="1800" b="0"/>
            </a:lvl1pPr>
          </a:lstStyle>
          <a:p>
            <a:r>
              <a:rPr lang="nl-NL" err="1"/>
              <a:t>Titeldia</a:t>
            </a:r>
            <a:r>
              <a:rPr lang="nl-NL"/>
              <a:t> Basisonderwijs</a:t>
            </a:r>
          </a:p>
        </p:txBody>
      </p:sp>
    </p:spTree>
    <p:extLst>
      <p:ext uri="{BB962C8B-B14F-4D97-AF65-F5344CB8AC3E}">
        <p14:creationId xmlns:p14="http://schemas.microsoft.com/office/powerpoint/2010/main" val="410829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50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ppt_x</p:attrName>
                                        </p:attrNameLst>
                                      </p:cBhvr>
                                      <p:tavLst>
                                        <p:tav tm="0">
                                          <p:val>
                                            <p:strVal val="#ppt_x-#ppt_w/2"/>
                                          </p:val>
                                        </p:tav>
                                        <p:tav tm="100000">
                                          <p:val>
                                            <p:strVal val="#ppt_x"/>
                                          </p:val>
                                        </p:tav>
                                      </p:tavLst>
                                    </p:anim>
                                    <p:anim calcmode="lin" valueType="num">
                                      <p:cBhvr>
                                        <p:cTn id="8" dur="500" fill="hold"/>
                                        <p:tgtEl>
                                          <p:spTgt spid="3">
                                            <p:bg/>
                                          </p:spTgt>
                                        </p:tgtEl>
                                        <p:attrNameLst>
                                          <p:attrName>ppt_y</p:attrName>
                                        </p:attrNameLst>
                                      </p:cBhvr>
                                      <p:tavLst>
                                        <p:tav tm="0">
                                          <p:val>
                                            <p:strVal val="#ppt_y"/>
                                          </p:val>
                                        </p:tav>
                                        <p:tav tm="100000">
                                          <p:val>
                                            <p:strVal val="#ppt_y"/>
                                          </p:val>
                                        </p:tav>
                                      </p:tavLst>
                                    </p:anim>
                                    <p:anim calcmode="lin" valueType="num">
                                      <p:cBhvr>
                                        <p:cTn id="9" dur="500" fill="hold"/>
                                        <p:tgtEl>
                                          <p:spTgt spid="3">
                                            <p:bg/>
                                          </p:spTgt>
                                        </p:tgtEl>
                                        <p:attrNameLst>
                                          <p:attrName>ppt_w</p:attrName>
                                        </p:attrNameLst>
                                      </p:cBhvr>
                                      <p:tavLst>
                                        <p:tav tm="0">
                                          <p:val>
                                            <p:fltVal val="0"/>
                                          </p:val>
                                        </p:tav>
                                        <p:tav tm="100000">
                                          <p:val>
                                            <p:strVal val="#ppt_w"/>
                                          </p:val>
                                        </p:tav>
                                      </p:tavLst>
                                    </p:anim>
                                    <p:anim calcmode="lin" valueType="num">
                                      <p:cBhvr>
                                        <p:cTn id="10" dur="500" fill="hold"/>
                                        <p:tgtEl>
                                          <p:spTgt spid="3">
                                            <p:bg/>
                                          </p:spTgt>
                                        </p:tgtEl>
                                        <p:attrNameLst>
                                          <p:attrName>ppt_h</p:attrName>
                                        </p:attrNameLst>
                                      </p:cBhvr>
                                      <p:tavLst>
                                        <p:tav tm="0">
                                          <p:val>
                                            <p:strVal val="#ppt_h"/>
                                          </p:val>
                                        </p:tav>
                                        <p:tav tm="100000">
                                          <p:val>
                                            <p:strVal val="#ppt_h"/>
                                          </p:val>
                                        </p:tav>
                                      </p:tavLst>
                                    </p:anim>
                                  </p:childTnLst>
                                </p:cTn>
                              </p:par>
                              <p:par>
                                <p:cTn id="11" presetID="16" presetClass="entr" presetSubtype="21" fill="hold" grpId="0" nodeType="withEffect">
                                  <p:stCondLst>
                                    <p:cond delay="750"/>
                                  </p:stCondLst>
                                  <p:iterate type="lt">
                                    <p:tmPct val="5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7" presetClass="entr" presetSubtype="8" fill="hold" grpId="0" nodeType="withEffect">
                                  <p:stCondLst>
                                    <p:cond delay="650"/>
                                  </p:stCondLst>
                                  <p:childTnLst>
                                    <p:set>
                                      <p:cBhvr>
                                        <p:cTn id="15" dur="1" fill="hold">
                                          <p:stCondLst>
                                            <p:cond delay="0"/>
                                          </p:stCondLst>
                                        </p:cTn>
                                        <p:tgtEl>
                                          <p:spTgt spid="2">
                                            <p:bg/>
                                          </p:spTgt>
                                        </p:tgtEl>
                                        <p:attrNameLst>
                                          <p:attrName>style.visibility</p:attrName>
                                        </p:attrNameLst>
                                      </p:cBhvr>
                                      <p:to>
                                        <p:strVal val="visible"/>
                                      </p:to>
                                    </p:set>
                                    <p:anim calcmode="lin" valueType="num">
                                      <p:cBhvr>
                                        <p:cTn id="16" dur="500" fill="hold"/>
                                        <p:tgtEl>
                                          <p:spTgt spid="2">
                                            <p:bg/>
                                          </p:spTgt>
                                        </p:tgtEl>
                                        <p:attrNameLst>
                                          <p:attrName>ppt_x</p:attrName>
                                        </p:attrNameLst>
                                      </p:cBhvr>
                                      <p:tavLst>
                                        <p:tav tm="0">
                                          <p:val>
                                            <p:strVal val="#ppt_x-#ppt_w/2"/>
                                          </p:val>
                                        </p:tav>
                                        <p:tav tm="100000">
                                          <p:val>
                                            <p:strVal val="#ppt_x"/>
                                          </p:val>
                                        </p:tav>
                                      </p:tavLst>
                                    </p:anim>
                                    <p:anim calcmode="lin" valueType="num">
                                      <p:cBhvr>
                                        <p:cTn id="17" dur="500" fill="hold"/>
                                        <p:tgtEl>
                                          <p:spTgt spid="2">
                                            <p:bg/>
                                          </p:spTgt>
                                        </p:tgtEl>
                                        <p:attrNameLst>
                                          <p:attrName>ppt_y</p:attrName>
                                        </p:attrNameLst>
                                      </p:cBhvr>
                                      <p:tavLst>
                                        <p:tav tm="0">
                                          <p:val>
                                            <p:strVal val="#ppt_y"/>
                                          </p:val>
                                        </p:tav>
                                        <p:tav tm="100000">
                                          <p:val>
                                            <p:strVal val="#ppt_y"/>
                                          </p:val>
                                        </p:tav>
                                      </p:tavLst>
                                    </p:anim>
                                    <p:anim calcmode="lin" valueType="num">
                                      <p:cBhvr>
                                        <p:cTn id="18" dur="500" fill="hold"/>
                                        <p:tgtEl>
                                          <p:spTgt spid="2">
                                            <p:bg/>
                                          </p:spTgt>
                                        </p:tgtEl>
                                        <p:attrNameLst>
                                          <p:attrName>ppt_w</p:attrName>
                                        </p:attrNameLst>
                                      </p:cBhvr>
                                      <p:tavLst>
                                        <p:tav tm="0">
                                          <p:val>
                                            <p:fltVal val="0"/>
                                          </p:val>
                                        </p:tav>
                                        <p:tav tm="100000">
                                          <p:val>
                                            <p:strVal val="#ppt_w"/>
                                          </p:val>
                                        </p:tav>
                                      </p:tavLst>
                                    </p:anim>
                                    <p:anim calcmode="lin" valueType="num">
                                      <p:cBhvr>
                                        <p:cTn id="19" dur="500" fill="hold"/>
                                        <p:tgtEl>
                                          <p:spTgt spid="2">
                                            <p:bg/>
                                          </p:spTgt>
                                        </p:tgtEl>
                                        <p:attrNameLst>
                                          <p:attrName>ppt_h</p:attrName>
                                        </p:attrNameLst>
                                      </p:cBhvr>
                                      <p:tavLst>
                                        <p:tav tm="0">
                                          <p:val>
                                            <p:strVal val="#ppt_h"/>
                                          </p:val>
                                        </p:tav>
                                        <p:tav tm="100000">
                                          <p:val>
                                            <p:strVal val="#ppt_h"/>
                                          </p:val>
                                        </p:tav>
                                      </p:tavLst>
                                    </p:anim>
                                  </p:childTnLst>
                                </p:cTn>
                              </p:par>
                              <p:par>
                                <p:cTn id="20" presetID="16" presetClass="entr" presetSubtype="21" fill="hold" grpId="0" nodeType="withEffect">
                                  <p:stCondLst>
                                    <p:cond delay="900"/>
                                  </p:stCondLst>
                                  <p:iterate type="lt">
                                    <p:tmPct val="5000"/>
                                  </p:iterate>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par>
                                <p:cTn id="23" presetID="22" presetClass="entr" presetSubtype="1" fill="hold" grpId="0" nodeType="withEffect">
                                  <p:stCondLst>
                                    <p:cond delay="1500"/>
                                  </p:stCondLst>
                                  <p:iterate type="lt">
                                    <p:tmPct val="5000"/>
                                  </p:iterate>
                                  <p:childTnLst>
                                    <p:set>
                                      <p:cBhvr>
                                        <p:cTn id="24" dur="1" fill="hold">
                                          <p:stCondLst>
                                            <p:cond delay="0"/>
                                          </p:stCondLst>
                                        </p:cTn>
                                        <p:tgtEl>
                                          <p:spTgt spid="5">
                                            <p:bg/>
                                          </p:spTgt>
                                        </p:tgtEl>
                                        <p:attrNameLst>
                                          <p:attrName>style.visibility</p:attrName>
                                        </p:attrNameLst>
                                      </p:cBhvr>
                                      <p:to>
                                        <p:strVal val="visible"/>
                                      </p:to>
                                    </p:set>
                                    <p:animEffect transition="in" filter="wipe(up)">
                                      <p:cBhvr>
                                        <p:cTn id="25" dur="250"/>
                                        <p:tgtEl>
                                          <p:spTgt spid="5">
                                            <p:bg/>
                                          </p:spTgt>
                                        </p:tgtEl>
                                      </p:cBhvr>
                                    </p:animEffect>
                                  </p:childTnLst>
                                </p:cTn>
                              </p:par>
                              <p:par>
                                <p:cTn id="26" presetID="22" presetClass="entr" presetSubtype="2" fill="hold" grpId="0" nodeType="withEffect">
                                  <p:stCondLst>
                                    <p:cond delay="1750"/>
                                  </p:stCondLst>
                                  <p:iterate type="lt">
                                    <p:tmPct val="5000"/>
                                  </p:iterate>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right)">
                                      <p:cBhvr>
                                        <p:cTn id="28" dur="250"/>
                                        <p:tgtEl>
                                          <p:spTgt spid="5">
                                            <p:txEl>
                                              <p:pRg st="0" end="0"/>
                                            </p:txEl>
                                          </p:spTgt>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14">
                                            <p:bg/>
                                          </p:spTgt>
                                        </p:tgtEl>
                                        <p:attrNameLst>
                                          <p:attrName>style.visibility</p:attrName>
                                        </p:attrNameLst>
                                      </p:cBhvr>
                                      <p:to>
                                        <p:strVal val="visible"/>
                                      </p:to>
                                    </p:set>
                                    <p:anim calcmode="lin" valueType="num">
                                      <p:cBhvr additive="base">
                                        <p:cTn id="31"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additive="base">
                                        <p:cTn id="3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2" grpId="0" uiExpand="1" build="allAtOnce" animBg="1">
        <p:tmplLst>
          <p:tmpl>
            <p:tnLst>
              <p:par>
                <p:cTn presetID="17" presetClass="entr" presetSubtype="8" fill="hold" nodeType="withEffect">
                  <p:stCondLst>
                    <p:cond delay="650"/>
                  </p:stCondLst>
                  <p:childTnLst>
                    <p:set>
                      <p:cBhvr>
                        <p:cTn dur="1" fill="hold">
                          <p:stCondLst>
                            <p:cond delay="0"/>
                          </p:stCondLst>
                        </p:cTn>
                        <p:tgtEl>
                          <p:spTgt spid="2"/>
                        </p:tgtEl>
                        <p:attrNameLst>
                          <p:attrName>style.visibility</p:attrName>
                        </p:attrNameLst>
                      </p:cBhvr>
                      <p:to>
                        <p:strVal val="visible"/>
                      </p:to>
                    </p:set>
                    <p:anim calcmode="lin" valueType="num">
                      <p:cBhvr>
                        <p:cTn dur="500" fill="hold"/>
                        <p:tgtEl>
                          <p:spTgt spid="2"/>
                        </p:tgtEl>
                        <p:attrNameLst>
                          <p:attrName>ppt_x</p:attrName>
                        </p:attrNameLst>
                      </p:cBhvr>
                      <p:tavLst>
                        <p:tav tm="0">
                          <p:val>
                            <p:strVal val="#ppt_x-#ppt_w/2"/>
                          </p:val>
                        </p:tav>
                        <p:tav tm="100000">
                          <p:val>
                            <p:strVal val="#ppt_x"/>
                          </p:val>
                        </p:tav>
                      </p:tavLst>
                    </p:anim>
                    <p:anim calcmode="lin" valueType="num">
                      <p:cBhvr>
                        <p:cTn dur="500" fill="hold"/>
                        <p:tgtEl>
                          <p:spTgt spid="2"/>
                        </p:tgtEl>
                        <p:attrNameLst>
                          <p:attrName>ppt_y</p:attrName>
                        </p:attrNameLst>
                      </p:cBhvr>
                      <p:tavLst>
                        <p:tav tm="0">
                          <p:val>
                            <p:strVal val="#ppt_y"/>
                          </p:val>
                        </p:tav>
                        <p:tav tm="100000">
                          <p:val>
                            <p:strVal val="#ppt_y"/>
                          </p:val>
                        </p:tav>
                      </p:tavLst>
                    </p:anim>
                    <p:anim calcmode="lin" valueType="num">
                      <p:cBhvr>
                        <p:cTn dur="500" fill="hold"/>
                        <p:tgtEl>
                          <p:spTgt spid="2"/>
                        </p:tgtEl>
                        <p:attrNameLst>
                          <p:attrName>ppt_w</p:attrName>
                        </p:attrNameLst>
                      </p:cBhvr>
                      <p:tavLst>
                        <p:tav tm="0">
                          <p:val>
                            <p:fltVal val="0"/>
                          </p:val>
                        </p:tav>
                        <p:tav tm="100000">
                          <p:val>
                            <p:strVal val="#ppt_w"/>
                          </p:val>
                        </p:tav>
                      </p:tavLst>
                    </p:anim>
                    <p:anim calcmode="lin" valueType="num">
                      <p:cBhvr>
                        <p:cTn dur="500" fill="hold"/>
                        <p:tgtEl>
                          <p:spTgt spid="2"/>
                        </p:tgtEl>
                        <p:attrNameLst>
                          <p:attrName>ppt_h</p:attrName>
                        </p:attrNameLst>
                      </p:cBhvr>
                      <p:tavLst>
                        <p:tav tm="0">
                          <p:val>
                            <p:strVal val="#ppt_h"/>
                          </p:val>
                        </p:tav>
                        <p:tav tm="100000">
                          <p:val>
                            <p:strVal val="#ppt_h"/>
                          </p:val>
                        </p:tav>
                      </p:tavLst>
                    </p:anim>
                  </p:childTnLst>
                </p:cTn>
              </p:par>
            </p:tnLst>
          </p:tmpl>
          <p:tmpl lvl="1">
            <p:tnLst>
              <p:par>
                <p:cTn presetID="16" presetClass="entr" presetSubtype="21" fill="hold" nodeType="withEffect">
                  <p:stCondLst>
                    <p:cond delay="900"/>
                  </p:stCondLst>
                  <p:iterate type="lt">
                    <p:tmPct val="5000"/>
                  </p:iterate>
                  <p:childTnLst>
                    <p:set>
                      <p:cBhvr>
                        <p:cTn dur="1" fill="hold">
                          <p:stCondLst>
                            <p:cond delay="0"/>
                          </p:stCondLst>
                        </p:cTn>
                        <p:tgtEl>
                          <p:spTgt spid="2"/>
                        </p:tgtEl>
                        <p:attrNameLst>
                          <p:attrName>style.visibility</p:attrName>
                        </p:attrNameLst>
                      </p:cBhvr>
                      <p:to>
                        <p:strVal val="visible"/>
                      </p:to>
                    </p:set>
                    <p:animEffect transition="in" filter="barn(inVertical)">
                      <p:cBhvr>
                        <p:cTn dur="500"/>
                        <p:tgtEl>
                          <p:spTgt spid="2"/>
                        </p:tgtEl>
                      </p:cBhvr>
                    </p:animEffect>
                  </p:childTnLst>
                </p:cTn>
              </p:par>
            </p:tnLst>
          </p:tmpl>
        </p:tmplLst>
      </p:bldP>
      <p:bldP spid="3" grpId="0" uiExpand="1" build="allAtOnce" animBg="1">
        <p:tmplLst>
          <p:tmpl>
            <p:tnLst>
              <p:par>
                <p:cTn presetID="17" presetClass="entr" presetSubtype="8"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ppt_w/2"/>
                          </p:val>
                        </p:tav>
                        <p:tav tm="100000">
                          <p:val>
                            <p:strVal val="#ppt_x"/>
                          </p:val>
                        </p:tav>
                      </p:tavLst>
                    </p:anim>
                    <p:anim calcmode="lin" valueType="num">
                      <p:cBhvr>
                        <p:cTn dur="500" fill="hold"/>
                        <p:tgtEl>
                          <p:spTgt spid="3"/>
                        </p:tgtEl>
                        <p:attrNameLst>
                          <p:attrName>ppt_y</p:attrName>
                        </p:attrNameLst>
                      </p:cBhvr>
                      <p:tavLst>
                        <p:tav tm="0">
                          <p:val>
                            <p:strVal val="#ppt_y"/>
                          </p:val>
                        </p:tav>
                        <p:tav tm="100000">
                          <p:val>
                            <p:strVal val="#ppt_y"/>
                          </p:val>
                        </p:tav>
                      </p:tavLst>
                    </p:anim>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strVal val="#ppt_h"/>
                          </p:val>
                        </p:tav>
                        <p:tav tm="100000">
                          <p:val>
                            <p:strVal val="#ppt_h"/>
                          </p:val>
                        </p:tav>
                      </p:tavLst>
                    </p:anim>
                  </p:childTnLst>
                </p:cTn>
              </p:par>
            </p:tnLst>
          </p:tmpl>
          <p:tmpl lvl="1">
            <p:tnLst>
              <p:par>
                <p:cTn presetID="16" presetClass="entr" presetSubtype="21" fill="hold" nodeType="withEffect">
                  <p:stCondLst>
                    <p:cond delay="750"/>
                  </p:stCondLst>
                  <p:iterate type="lt">
                    <p:tmPct val="5000"/>
                  </p:iterate>
                  <p:childTnLst>
                    <p:set>
                      <p:cBhvr>
                        <p:cTn dur="1" fill="hold">
                          <p:stCondLst>
                            <p:cond delay="0"/>
                          </p:stCondLst>
                        </p:cTn>
                        <p:tgtEl>
                          <p:spTgt spid="3"/>
                        </p:tgtEl>
                        <p:attrNameLst>
                          <p:attrName>style.visibility</p:attrName>
                        </p:attrNameLst>
                      </p:cBhvr>
                      <p:to>
                        <p:strVal val="visible"/>
                      </p:to>
                    </p:set>
                    <p:animEffect transition="in" filter="barn(inVertical)">
                      <p:cBhvr>
                        <p:cTn dur="500"/>
                        <p:tgtEl>
                          <p:spTgt spid="3"/>
                        </p:tgtEl>
                      </p:cBhvr>
                    </p:animEffect>
                  </p:childTnLst>
                </p:cTn>
              </p:par>
            </p:tnLst>
          </p:tmpl>
        </p:tmplLst>
      </p:bldP>
      <p:bldP spid="5" grpId="0" uiExpand="1" build="p" animBg="1">
        <p:tmplLst>
          <p:tmpl lvl="1">
            <p:tnLst>
              <p:par>
                <p:cTn presetID="22" presetClass="entr" presetSubtype="2" fill="hold" nodeType="withEffect">
                  <p:stCondLst>
                    <p:cond delay="175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wipe(right)">
                      <p:cBhvr>
                        <p:cTn dur="250"/>
                        <p:tgtEl>
                          <p:spTgt spid="5"/>
                        </p:tgtEl>
                      </p:cBhvr>
                    </p:animEffect>
                  </p:childTnLst>
                </p:cTn>
              </p:par>
            </p:tnLst>
          </p:tmpl>
          <p:tmpl>
            <p:tnLst>
              <p:par>
                <p:cTn presetID="22" presetClass="entr" presetSubtype="1" fill="hold" nodeType="withEffect">
                  <p:stCondLst>
                    <p:cond delay="150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wipe(up)">
                      <p:cBhvr>
                        <p:cTn dur="250"/>
                        <p:tgtEl>
                          <p:spTgt spid="5"/>
                        </p:tgtEl>
                      </p:cBhvr>
                    </p:animEffect>
                  </p:childTnLst>
                </p:cTn>
              </p:par>
            </p:tnLst>
          </p:tmpl>
        </p:tmplLst>
      </p:bldP>
    </p:bldLst>
  </p:timing>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678712"/>
            <a:ext cx="12179300" cy="198456"/>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2D61"/>
                </a:solidFill>
                <a:effectLst/>
                <a:uLnTx/>
                <a:uFillTx/>
                <a:latin typeface="Franklin Gothic Demi"/>
                <a:ea typeface="+mn-ea"/>
                <a:cs typeface="Calibri" panose="020F0502020204030204" pitchFamily="34" charset="0"/>
              </a:rPr>
              <a:t>Alleen titel</a:t>
            </a:r>
          </a:p>
        </p:txBody>
      </p:sp>
      <p:sp>
        <p:nvSpPr>
          <p:cNvPr id="3" name="titel">
            <a:extLst>
              <a:ext uri="{FF2B5EF4-FFF2-40B4-BE49-F238E27FC236}">
                <a16:creationId xmlns:a16="http://schemas.microsoft.com/office/drawing/2014/main" id="{C26BF3E1-5C9C-2856-AE5B-20E80CABA395}"/>
              </a:ext>
            </a:extLst>
          </p:cNvPr>
          <p:cNvSpPr>
            <a:spLocks noGrp="1"/>
          </p:cNvSpPr>
          <p:nvPr>
            <p:ph type="title" hasCustomPrompt="1"/>
          </p:nvPr>
        </p:nvSpPr>
        <p:spPr>
          <a:xfrm>
            <a:off x="546897" y="858838"/>
            <a:ext cx="11104356" cy="804709"/>
          </a:xfrm>
          <a:prstGeom prst="rect">
            <a:avLst/>
          </a:prstGeom>
        </p:spPr>
        <p:txBody>
          <a:bodyPr vert="horz" lIns="0" tIns="0" rIns="0" bIns="0" rtlCol="0" anchor="t" anchorCtr="0">
            <a:noAutofit/>
          </a:bodyPr>
          <a:lstStyle/>
          <a:p>
            <a:pPr marL="0" marR="0" lvl="0" indent="0" algn="l" defTabSz="914400" rtl="0" eaLnBrk="1" fontAlgn="auto" latinLnBrk="0" hangingPunct="1">
              <a:lnSpc>
                <a:spcPts val="3600"/>
              </a:lnSpc>
              <a:spcBef>
                <a:spcPct val="0"/>
              </a:spcBef>
              <a:spcAft>
                <a:spcPts val="0"/>
              </a:spcAft>
              <a:buClrTx/>
              <a:buSzTx/>
              <a:buFontTx/>
              <a:buNone/>
              <a:tabLst/>
              <a:defRPr/>
            </a:pPr>
            <a:r>
              <a:rPr lang="nl-NL"/>
              <a:t>Plaats hier je titel</a:t>
            </a:r>
            <a:br>
              <a:rPr lang="nl-NL"/>
            </a:br>
            <a:r>
              <a:rPr lang="nl-NL"/>
              <a:t>max 2 regels</a:t>
            </a:r>
          </a:p>
        </p:txBody>
      </p:sp>
      <p:sp>
        <p:nvSpPr>
          <p:cNvPr id="4" name="Tijdelijke aanduiding voor datum 3">
            <a:extLst>
              <a:ext uri="{FF2B5EF4-FFF2-40B4-BE49-F238E27FC236}">
                <a16:creationId xmlns:a16="http://schemas.microsoft.com/office/drawing/2014/main" id="{B3379EB5-526E-B8F7-AC1F-25AF3BF6D2F5}"/>
              </a:ext>
            </a:extLst>
          </p:cNvPr>
          <p:cNvSpPr>
            <a:spLocks noGrp="1"/>
          </p:cNvSpPr>
          <p:nvPr>
            <p:ph type="dt" sz="half" idx="2"/>
          </p:nvPr>
        </p:nvSpPr>
        <p:spPr>
          <a:xfrm>
            <a:off x="9448800" y="69318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000000">
                  <a:tint val="75000"/>
                </a:srgbClr>
              </a:solidFill>
              <a:effectLst/>
              <a:uLnTx/>
              <a:uFillTx/>
              <a:latin typeface="Franklin Gothic Book"/>
              <a:ea typeface="+mn-ea"/>
              <a:cs typeface="+mn-cs"/>
            </a:endParaRPr>
          </a:p>
        </p:txBody>
      </p:sp>
      <p:sp>
        <p:nvSpPr>
          <p:cNvPr id="5" name="Tijdelijke aanduiding voor voettekst 4">
            <a:extLst>
              <a:ext uri="{FF2B5EF4-FFF2-40B4-BE49-F238E27FC236}">
                <a16:creationId xmlns:a16="http://schemas.microsoft.com/office/drawing/2014/main" id="{F6A9B65B-59D9-4DA3-ADC1-E3FED9A19368}"/>
              </a:ext>
            </a:extLst>
          </p:cNvPr>
          <p:cNvSpPr>
            <a:spLocks noGrp="1"/>
          </p:cNvSpPr>
          <p:nvPr>
            <p:ph type="ftr" sz="quarter" idx="3"/>
          </p:nvPr>
        </p:nvSpPr>
        <p:spPr>
          <a:xfrm>
            <a:off x="4038599" y="6209985"/>
            <a:ext cx="7375526" cy="365125"/>
          </a:xfrm>
          <a:prstGeom prst="rect">
            <a:avLst/>
          </a:prstGeom>
        </p:spPr>
        <p:txBody>
          <a:bodyPr vert="horz" lIns="0" tIns="0" rIns="0" bIns="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002D61"/>
                </a:solidFill>
                <a:effectLst/>
                <a:uLnTx/>
                <a:uFillTx/>
                <a:latin typeface="Franklin Gothic Book"/>
                <a:ea typeface="+mn-ea"/>
                <a:cs typeface="+mn-cs"/>
              </a:rPr>
              <a:t>Malmberg Slidebuilder</a:t>
            </a:r>
          </a:p>
        </p:txBody>
      </p:sp>
      <p:sp>
        <p:nvSpPr>
          <p:cNvPr id="6" name="Tijdelijke aanduiding voor dianummer 5">
            <a:extLst>
              <a:ext uri="{FF2B5EF4-FFF2-40B4-BE49-F238E27FC236}">
                <a16:creationId xmlns:a16="http://schemas.microsoft.com/office/drawing/2014/main" id="{1C228539-4F9F-BB6F-FE7F-91F515FCF6E6}"/>
              </a:ext>
            </a:extLst>
          </p:cNvPr>
          <p:cNvSpPr>
            <a:spLocks noGrp="1"/>
          </p:cNvSpPr>
          <p:nvPr>
            <p:ph type="sldNum" sz="quarter" idx="4"/>
          </p:nvPr>
        </p:nvSpPr>
        <p:spPr>
          <a:xfrm>
            <a:off x="11414125" y="6209985"/>
            <a:ext cx="232568" cy="365125"/>
          </a:xfrm>
          <a:prstGeom prst="rect">
            <a:avLst/>
          </a:prstGeom>
        </p:spPr>
        <p:txBody>
          <a:bodyPr vert="horz" lIns="0" tIns="0" rIns="0" bIns="0" rtlCol="0" anchor="ctr"/>
          <a:lstStyle>
            <a:lvl1pPr algn="r">
              <a:defRPr sz="900">
                <a:solidFill>
                  <a:schemeClr val="accent2"/>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3153AA-D3BB-4D2F-9539-A36968CBDFA1}" type="slidenum">
              <a:rPr kumimoji="0" lang="nl-NL" sz="900" b="0" i="0" u="none" strike="noStrike" kern="1200" cap="none" spc="0" normalizeH="0" baseline="0" noProof="0" smtClean="0">
                <a:ln>
                  <a:noFill/>
                </a:ln>
                <a:solidFill>
                  <a:srgbClr val="002D61"/>
                </a:solidFill>
                <a:effectLst/>
                <a:uLnTx/>
                <a:uFillTx/>
                <a:latin typeface="Franklin Gothic Dem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900" b="0" i="0" u="none" strike="noStrike" kern="1200" cap="none" spc="0" normalizeH="0" baseline="0" noProof="0">
              <a:ln>
                <a:noFill/>
              </a:ln>
              <a:solidFill>
                <a:srgbClr val="002D61"/>
              </a:solidFill>
              <a:effectLst/>
              <a:uLnTx/>
              <a:uFillTx/>
              <a:latin typeface="Franklin Gothic Demi"/>
              <a:ea typeface="+mn-ea"/>
              <a:cs typeface="+mn-cs"/>
            </a:endParaRPr>
          </a:p>
        </p:txBody>
      </p:sp>
      <p:sp>
        <p:nvSpPr>
          <p:cNvPr id="8" name="Tijdelijke aanduiding voor tekst 5">
            <a:extLst>
              <a:ext uri="{FF2B5EF4-FFF2-40B4-BE49-F238E27FC236}">
                <a16:creationId xmlns:a16="http://schemas.microsoft.com/office/drawing/2014/main" id="{C688192A-29C8-B390-739D-7C7F42B3069E}"/>
              </a:ext>
            </a:extLst>
          </p:cNvPr>
          <p:cNvSpPr>
            <a:spLocks noGrp="1"/>
          </p:cNvSpPr>
          <p:nvPr>
            <p:ph type="body" sz="quarter" idx="15" hasCustomPrompt="1"/>
          </p:nvPr>
        </p:nvSpPr>
        <p:spPr>
          <a:xfrm>
            <a:off x="542925" y="6235906"/>
            <a:ext cx="1208425" cy="387246"/>
          </a:xfrm>
          <a:blipFill dpi="0" rotWithShape="1">
            <a:blip r:embed="rId2">
              <a:extLst>
                <a:ext uri="{96DAC541-7B7A-43D3-8B79-37D633B846F1}">
                  <asvg:svgBlip xmlns:asvg="http://schemas.microsoft.com/office/drawing/2016/SVG/main" r:embed="rId3"/>
                </a:ext>
              </a:extLst>
            </a:blip>
            <a:srcRect/>
            <a:stretch>
              <a:fillRect t="-1532" b="-1532"/>
            </a:stretch>
          </a:blipFill>
        </p:spPr>
        <p:txBody>
          <a:bodyPr/>
          <a:lstStyle>
            <a:lvl1pPr marL="0" indent="0">
              <a:buNone/>
              <a:defRPr sz="100"/>
            </a:lvl1pPr>
          </a:lstStyle>
          <a:p>
            <a:pPr lvl="0"/>
            <a:r>
              <a:rPr lang="nl-NL"/>
              <a:t> </a:t>
            </a:r>
          </a:p>
        </p:txBody>
      </p:sp>
    </p:spTree>
    <p:extLst>
      <p:ext uri="{BB962C8B-B14F-4D97-AF65-F5344CB8AC3E}">
        <p14:creationId xmlns:p14="http://schemas.microsoft.com/office/powerpoint/2010/main" val="23532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eldia 2">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2150A17F-76D1-7C23-01B0-EB80B20A6309}"/>
              </a:ext>
            </a:extLst>
          </p:cNvPr>
          <p:cNvSpPr/>
          <p:nvPr userDrawn="1"/>
        </p:nvSpPr>
        <p:spPr>
          <a:xfrm>
            <a:off x="0" y="5514840"/>
            <a:ext cx="12192000" cy="1343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7" name="Afbeelding 6">
            <a:extLst>
              <a:ext uri="{FF2B5EF4-FFF2-40B4-BE49-F238E27FC236}">
                <a16:creationId xmlns:a16="http://schemas.microsoft.com/office/drawing/2014/main" id="{933F7C31-3374-6328-4BC6-6F7B26FA5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174" t="-158" r="-356" b="7159"/>
          <a:stretch/>
        </p:blipFill>
        <p:spPr>
          <a:xfrm>
            <a:off x="0" y="0"/>
            <a:ext cx="8530824" cy="5935809"/>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3722499"/>
          </a:xfrm>
          <a:prstGeom prst="rect">
            <a:avLst/>
          </a:prstGeom>
          <a:solidFill>
            <a:schemeClr val="bg1"/>
          </a:solidFill>
        </p:spPr>
        <p:txBody>
          <a:bodyPr>
            <a:spAutoFit/>
          </a:bodyPr>
          <a:lstStyle/>
          <a:p>
            <a:pPr fontAlgn="auto">
              <a:spcBef>
                <a:spcPts val="800"/>
              </a:spcBef>
              <a:spcAft>
                <a:spcPts val="0"/>
              </a:spcAft>
              <a:defRPr/>
            </a:pPr>
            <a:r>
              <a:rPr lang="nl-NL" sz="1201" b="1">
                <a:latin typeface="+mn-lt"/>
                <a:cs typeface="+mn-cs"/>
              </a:rPr>
              <a:t>Instructie                                 Opmaak PowerPoint: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Witte Logo balk mag niet gescheiden worden van het lichtblauwe </a:t>
            </a:r>
            <a:r>
              <a:rPr lang="nl-NL" sz="1201" err="1">
                <a:latin typeface="+mn-lt"/>
                <a:cs typeface="+mn-cs"/>
              </a:rPr>
              <a:t>contentblok</a:t>
            </a:r>
            <a:r>
              <a:rPr lang="nl-NL" sz="1201">
                <a:latin typeface="+mn-lt"/>
                <a:cs typeface="+mn-cs"/>
              </a:rPr>
              <a:t>. Beide mogen samen wel verplaatst worden naar rechts.</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Foto op achtergrond mag gewijzigd worden mits het beeld voldoet aan de huisstijl (zie mint)</a:t>
            </a:r>
          </a:p>
        </p:txBody>
      </p:sp>
      <p:pic>
        <p:nvPicPr>
          <p:cNvPr id="9" name="Afbeelding 8" descr="Afbeelding met grijs&#10;&#10;Automatisch gegenereerde beschrijving">
            <a:extLst>
              <a:ext uri="{FF2B5EF4-FFF2-40B4-BE49-F238E27FC236}">
                <a16:creationId xmlns:a16="http://schemas.microsoft.com/office/drawing/2014/main" id="{F698D0E3-E8F0-B528-0ED3-91A7D31F0DB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602" r="25179"/>
          <a:stretch/>
        </p:blipFill>
        <p:spPr>
          <a:xfrm>
            <a:off x="6096000" y="0"/>
            <a:ext cx="6096000" cy="6857999"/>
          </a:xfrm>
          <a:prstGeom prst="rect">
            <a:avLst/>
          </a:prstGeom>
        </p:spPr>
      </p:pic>
      <p:pic>
        <p:nvPicPr>
          <p:cNvPr id="12" name="Afbeelding 11" descr="Afbeelding met tekst, Lettertype, schermopname, symbool&#10;&#10;Automatisch gegenereerde beschrijving">
            <a:extLst>
              <a:ext uri="{FF2B5EF4-FFF2-40B4-BE49-F238E27FC236}">
                <a16:creationId xmlns:a16="http://schemas.microsoft.com/office/drawing/2014/main" id="{CBFB4ABC-0E4E-69FE-9DA5-EE163BDF50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81850" y="2409292"/>
            <a:ext cx="4227202" cy="1343159"/>
          </a:xfrm>
          <a:prstGeom prst="rect">
            <a:avLst/>
          </a:prstGeom>
        </p:spPr>
      </p:pic>
      <p:sp>
        <p:nvSpPr>
          <p:cNvPr id="2" name="Rechthoek 4">
            <a:extLst>
              <a:ext uri="{FF2B5EF4-FFF2-40B4-BE49-F238E27FC236}">
                <a16:creationId xmlns:a16="http://schemas.microsoft.com/office/drawing/2014/main" id="{5B0608B5-7380-3A3A-5261-EEECBBE51FFB}"/>
              </a:ext>
            </a:extLst>
          </p:cNvPr>
          <p:cNvSpPr/>
          <p:nvPr userDrawn="1"/>
        </p:nvSpPr>
        <p:spPr>
          <a:xfrm>
            <a:off x="431801" y="5876925"/>
            <a:ext cx="8544983" cy="720726"/>
          </a:xfrm>
          <a:prstGeom prst="rect">
            <a:avLst/>
          </a:prstGeom>
          <a:solidFill>
            <a:schemeClr val="bg1"/>
          </a:solidFill>
          <a:ln>
            <a:noFill/>
          </a:ln>
          <a:effectLst>
            <a:outerShdw blurRad="139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786"/>
          </a:p>
        </p:txBody>
      </p:sp>
      <p:pic>
        <p:nvPicPr>
          <p:cNvPr id="3" name="Picture 2" descr="C:\Users\Studio-Max PC\Desktop\LOGO_MALMBERG-Sanoma_CMYK-A4-A3.png">
            <a:extLst>
              <a:ext uri="{FF2B5EF4-FFF2-40B4-BE49-F238E27FC236}">
                <a16:creationId xmlns:a16="http://schemas.microsoft.com/office/drawing/2014/main" id="{14D3252C-64F5-A1C5-5406-E9430AB2AB2A}"/>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38236"/>
          <a:stretch/>
        </p:blipFill>
        <p:spPr bwMode="auto">
          <a:xfrm>
            <a:off x="623393" y="6083594"/>
            <a:ext cx="1629205" cy="3328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60BEF0C-4DD7-2DC3-9FC4-B9AD6F6B103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867568" y="6064836"/>
            <a:ext cx="916731" cy="36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jdelijke aanduiding voor tekst 14">
            <a:extLst>
              <a:ext uri="{FF2B5EF4-FFF2-40B4-BE49-F238E27FC236}">
                <a16:creationId xmlns:a16="http://schemas.microsoft.com/office/drawing/2014/main" id="{4D6F708A-9658-B70A-C539-78DAB3B23AEC}"/>
              </a:ext>
            </a:extLst>
          </p:cNvPr>
          <p:cNvSpPr>
            <a:spLocks noGrp="1"/>
          </p:cNvSpPr>
          <p:nvPr>
            <p:ph type="body" sz="quarter" idx="13" hasCustomPrompt="1"/>
          </p:nvPr>
        </p:nvSpPr>
        <p:spPr>
          <a:xfrm>
            <a:off x="431801" y="4150792"/>
            <a:ext cx="3831491"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rtl="0" fontAlgn="base">
              <a:spcBef>
                <a:spcPct val="20000"/>
              </a:spcBef>
              <a:spcAft>
                <a:spcPct val="0"/>
              </a:spcAft>
              <a:buClr>
                <a:srgbClr val="E61771"/>
              </a:buClr>
              <a:buFontTx/>
              <a:buNone/>
            </a:pPr>
            <a:r>
              <a:rPr lang="nl-NL"/>
              <a:t>Hier de tekst</a:t>
            </a:r>
          </a:p>
        </p:txBody>
      </p:sp>
      <p:sp>
        <p:nvSpPr>
          <p:cNvPr id="6" name="Tijdelijke aanduiding voor tekst 14">
            <a:extLst>
              <a:ext uri="{FF2B5EF4-FFF2-40B4-BE49-F238E27FC236}">
                <a16:creationId xmlns:a16="http://schemas.microsoft.com/office/drawing/2014/main" id="{0A520153-E98A-41D1-9946-830D85A4FDB0}"/>
              </a:ext>
            </a:extLst>
          </p:cNvPr>
          <p:cNvSpPr>
            <a:spLocks noGrp="1"/>
          </p:cNvSpPr>
          <p:nvPr>
            <p:ph type="body" sz="quarter" idx="14" hasCustomPrompt="1"/>
          </p:nvPr>
        </p:nvSpPr>
        <p:spPr>
          <a:xfrm>
            <a:off x="1809012" y="4942880"/>
            <a:ext cx="3876116"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defTabSz="914400" rtl="0" eaLnBrk="1" fontAlgn="base" latinLnBrk="0" hangingPunct="1">
              <a:lnSpc>
                <a:spcPct val="90000"/>
              </a:lnSpc>
              <a:spcBef>
                <a:spcPct val="20000"/>
              </a:spcBef>
              <a:spcAft>
                <a:spcPct val="0"/>
              </a:spcAft>
              <a:buClr>
                <a:srgbClr val="E61771"/>
              </a:buClr>
              <a:buFontTx/>
              <a:buNone/>
            </a:pPr>
            <a:r>
              <a:rPr lang="nl-NL"/>
              <a:t>Hier de tekst</a:t>
            </a:r>
          </a:p>
        </p:txBody>
      </p:sp>
    </p:spTree>
    <p:extLst>
      <p:ext uri="{BB962C8B-B14F-4D97-AF65-F5344CB8AC3E}">
        <p14:creationId xmlns:p14="http://schemas.microsoft.com/office/powerpoint/2010/main" val="373269271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2">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16A01F8-BA03-31A9-7316-5DCC818DDB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99" b="2251"/>
          <a:stretch/>
        </p:blipFill>
        <p:spPr>
          <a:xfrm>
            <a:off x="-1" y="0"/>
            <a:ext cx="12192001" cy="6858000"/>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3722499"/>
          </a:xfrm>
          <a:prstGeom prst="rect">
            <a:avLst/>
          </a:prstGeom>
          <a:solidFill>
            <a:schemeClr val="bg1"/>
          </a:solidFill>
        </p:spPr>
        <p:txBody>
          <a:bodyPr>
            <a:spAutoFit/>
          </a:bodyPr>
          <a:lstStyle/>
          <a:p>
            <a:pPr fontAlgn="auto">
              <a:spcBef>
                <a:spcPts val="800"/>
              </a:spcBef>
              <a:spcAft>
                <a:spcPts val="0"/>
              </a:spcAft>
              <a:defRPr/>
            </a:pPr>
            <a:r>
              <a:rPr lang="nl-NL" sz="1201" b="1">
                <a:latin typeface="+mn-lt"/>
                <a:cs typeface="+mn-cs"/>
              </a:rPr>
              <a:t>Instructie                                 Opmaak PowerPoint: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Witte Logo balk mag niet gescheiden worden van het lichtblauwe </a:t>
            </a:r>
            <a:r>
              <a:rPr lang="nl-NL" sz="1201" err="1">
                <a:latin typeface="+mn-lt"/>
                <a:cs typeface="+mn-cs"/>
              </a:rPr>
              <a:t>contentblok</a:t>
            </a:r>
            <a:r>
              <a:rPr lang="nl-NL" sz="1201">
                <a:latin typeface="+mn-lt"/>
                <a:cs typeface="+mn-cs"/>
              </a:rPr>
              <a:t>. Beide mogen samen wel verplaatst worden naar rechts.</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Foto op achtergrond mag gewijzigd worden mits het beeld voldoet aan de huisstijl (zie mint)</a:t>
            </a:r>
          </a:p>
        </p:txBody>
      </p:sp>
      <p:sp>
        <p:nvSpPr>
          <p:cNvPr id="15" name="Tijdelijke aanduiding voor tekst 14">
            <a:extLst>
              <a:ext uri="{FF2B5EF4-FFF2-40B4-BE49-F238E27FC236}">
                <a16:creationId xmlns:a16="http://schemas.microsoft.com/office/drawing/2014/main" id="{D212E694-8330-8660-0CA1-4B5A47E2CA34}"/>
              </a:ext>
            </a:extLst>
          </p:cNvPr>
          <p:cNvSpPr>
            <a:spLocks noGrp="1"/>
          </p:cNvSpPr>
          <p:nvPr>
            <p:ph type="body" sz="quarter" idx="13" hasCustomPrompt="1"/>
          </p:nvPr>
        </p:nvSpPr>
        <p:spPr>
          <a:xfrm>
            <a:off x="431801" y="4722752"/>
            <a:ext cx="3831491"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rtl="0" fontAlgn="base">
              <a:spcBef>
                <a:spcPct val="20000"/>
              </a:spcBef>
              <a:spcAft>
                <a:spcPct val="0"/>
              </a:spcAft>
              <a:buClr>
                <a:srgbClr val="E61771"/>
              </a:buClr>
              <a:buFontTx/>
              <a:buNone/>
            </a:pPr>
            <a:r>
              <a:rPr lang="nl-NL"/>
              <a:t>Hier de tekst</a:t>
            </a:r>
          </a:p>
        </p:txBody>
      </p:sp>
      <p:sp>
        <p:nvSpPr>
          <p:cNvPr id="16" name="Tijdelijke aanduiding voor tekst 14">
            <a:extLst>
              <a:ext uri="{FF2B5EF4-FFF2-40B4-BE49-F238E27FC236}">
                <a16:creationId xmlns:a16="http://schemas.microsoft.com/office/drawing/2014/main" id="{49B1DC5F-C6DD-8AD0-80DD-46FD2482FDFB}"/>
              </a:ext>
            </a:extLst>
          </p:cNvPr>
          <p:cNvSpPr>
            <a:spLocks noGrp="1"/>
          </p:cNvSpPr>
          <p:nvPr>
            <p:ph type="body" sz="quarter" idx="14" hasCustomPrompt="1"/>
          </p:nvPr>
        </p:nvSpPr>
        <p:spPr>
          <a:xfrm>
            <a:off x="1809012" y="5514840"/>
            <a:ext cx="3876116"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defTabSz="914400" rtl="0" eaLnBrk="1" fontAlgn="base" latinLnBrk="0" hangingPunct="1">
              <a:lnSpc>
                <a:spcPct val="90000"/>
              </a:lnSpc>
              <a:spcBef>
                <a:spcPct val="20000"/>
              </a:spcBef>
              <a:spcAft>
                <a:spcPct val="0"/>
              </a:spcAft>
              <a:buClr>
                <a:srgbClr val="E61771"/>
              </a:buClr>
              <a:buFontTx/>
              <a:buNone/>
            </a:pPr>
            <a:r>
              <a:rPr lang="nl-NL"/>
              <a:t>Hier de tekst</a:t>
            </a:r>
          </a:p>
        </p:txBody>
      </p:sp>
    </p:spTree>
    <p:extLst>
      <p:ext uri="{BB962C8B-B14F-4D97-AF65-F5344CB8AC3E}">
        <p14:creationId xmlns:p14="http://schemas.microsoft.com/office/powerpoint/2010/main" val="22221577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C37435-D516-1B17-E0A6-2567F68395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50"/>
          <a:stretch/>
        </p:blipFill>
        <p:spPr>
          <a:xfrm>
            <a:off x="0" y="0"/>
            <a:ext cx="12192000" cy="6858000"/>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3722499"/>
          </a:xfrm>
          <a:prstGeom prst="rect">
            <a:avLst/>
          </a:prstGeom>
          <a:solidFill>
            <a:schemeClr val="bg1"/>
          </a:solidFill>
        </p:spPr>
        <p:txBody>
          <a:bodyPr>
            <a:spAutoFit/>
          </a:bodyPr>
          <a:lstStyle/>
          <a:p>
            <a:pPr fontAlgn="auto">
              <a:spcBef>
                <a:spcPts val="800"/>
              </a:spcBef>
              <a:spcAft>
                <a:spcPts val="0"/>
              </a:spcAft>
              <a:defRPr/>
            </a:pPr>
            <a:r>
              <a:rPr lang="nl-NL" sz="1201" b="1">
                <a:latin typeface="+mn-lt"/>
                <a:cs typeface="+mn-cs"/>
              </a:rPr>
              <a:t>Instructie                                 Opmaak PowerPoint: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Witte Logo balk mag niet gescheiden worden van het lichtblauwe </a:t>
            </a:r>
            <a:r>
              <a:rPr lang="nl-NL" sz="1201" err="1">
                <a:latin typeface="+mn-lt"/>
                <a:cs typeface="+mn-cs"/>
              </a:rPr>
              <a:t>contentblok</a:t>
            </a:r>
            <a:r>
              <a:rPr lang="nl-NL" sz="1201">
                <a:latin typeface="+mn-lt"/>
                <a:cs typeface="+mn-cs"/>
              </a:rPr>
              <a:t>. Beide mogen samen wel verplaatst worden naar rechts.</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Foto op achtergrond mag gewijzigd worden mits het beeld voldoet aan de huisstijl (zie mint)</a:t>
            </a:r>
          </a:p>
        </p:txBody>
      </p:sp>
      <p:sp>
        <p:nvSpPr>
          <p:cNvPr id="15" name="Tijdelijke aanduiding voor tekst 14">
            <a:extLst>
              <a:ext uri="{FF2B5EF4-FFF2-40B4-BE49-F238E27FC236}">
                <a16:creationId xmlns:a16="http://schemas.microsoft.com/office/drawing/2014/main" id="{D212E694-8330-8660-0CA1-4B5A47E2CA34}"/>
              </a:ext>
            </a:extLst>
          </p:cNvPr>
          <p:cNvSpPr>
            <a:spLocks noGrp="1"/>
          </p:cNvSpPr>
          <p:nvPr>
            <p:ph type="body" sz="quarter" idx="13" hasCustomPrompt="1"/>
          </p:nvPr>
        </p:nvSpPr>
        <p:spPr>
          <a:xfrm>
            <a:off x="431801" y="4722752"/>
            <a:ext cx="3831491"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rtl="0" fontAlgn="base">
              <a:spcBef>
                <a:spcPct val="20000"/>
              </a:spcBef>
              <a:spcAft>
                <a:spcPct val="0"/>
              </a:spcAft>
              <a:buClr>
                <a:srgbClr val="E61771"/>
              </a:buClr>
              <a:buFontTx/>
              <a:buNone/>
            </a:pPr>
            <a:r>
              <a:rPr lang="nl-NL"/>
              <a:t>Hier de tekst</a:t>
            </a:r>
          </a:p>
        </p:txBody>
      </p:sp>
      <p:sp>
        <p:nvSpPr>
          <p:cNvPr id="16" name="Tijdelijke aanduiding voor tekst 14">
            <a:extLst>
              <a:ext uri="{FF2B5EF4-FFF2-40B4-BE49-F238E27FC236}">
                <a16:creationId xmlns:a16="http://schemas.microsoft.com/office/drawing/2014/main" id="{49B1DC5F-C6DD-8AD0-80DD-46FD2482FDFB}"/>
              </a:ext>
            </a:extLst>
          </p:cNvPr>
          <p:cNvSpPr>
            <a:spLocks noGrp="1"/>
          </p:cNvSpPr>
          <p:nvPr>
            <p:ph type="body" sz="quarter" idx="14" hasCustomPrompt="1"/>
          </p:nvPr>
        </p:nvSpPr>
        <p:spPr>
          <a:xfrm>
            <a:off x="1809012" y="5514840"/>
            <a:ext cx="3876116"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defTabSz="914400" rtl="0" eaLnBrk="1" fontAlgn="base" latinLnBrk="0" hangingPunct="1">
              <a:lnSpc>
                <a:spcPct val="90000"/>
              </a:lnSpc>
              <a:spcBef>
                <a:spcPct val="20000"/>
              </a:spcBef>
              <a:spcAft>
                <a:spcPct val="0"/>
              </a:spcAft>
              <a:buClr>
                <a:srgbClr val="E61771"/>
              </a:buClr>
              <a:buFontTx/>
              <a:buNone/>
            </a:pPr>
            <a:r>
              <a:rPr lang="nl-NL"/>
              <a:t>Hier de tekst</a:t>
            </a:r>
          </a:p>
        </p:txBody>
      </p:sp>
    </p:spTree>
    <p:extLst>
      <p:ext uri="{BB962C8B-B14F-4D97-AF65-F5344CB8AC3E}">
        <p14:creationId xmlns:p14="http://schemas.microsoft.com/office/powerpoint/2010/main" val="109028742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dia 2">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C5AC9BC-F0C0-21BA-7F2F-E17A34AC4C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192" b="5457"/>
          <a:stretch/>
        </p:blipFill>
        <p:spPr>
          <a:xfrm>
            <a:off x="0" y="-1"/>
            <a:ext cx="12192000" cy="6858001"/>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3722499"/>
          </a:xfrm>
          <a:prstGeom prst="rect">
            <a:avLst/>
          </a:prstGeom>
          <a:solidFill>
            <a:schemeClr val="bg1"/>
          </a:solidFill>
        </p:spPr>
        <p:txBody>
          <a:bodyPr>
            <a:spAutoFit/>
          </a:bodyPr>
          <a:lstStyle/>
          <a:p>
            <a:pPr fontAlgn="auto">
              <a:spcBef>
                <a:spcPts val="800"/>
              </a:spcBef>
              <a:spcAft>
                <a:spcPts val="0"/>
              </a:spcAft>
              <a:defRPr/>
            </a:pPr>
            <a:r>
              <a:rPr lang="nl-NL" sz="1201" b="1">
                <a:latin typeface="+mn-lt"/>
                <a:cs typeface="+mn-cs"/>
              </a:rPr>
              <a:t>Instructie                                 Opmaak PowerPoint: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Witte Logo balk mag niet gescheiden worden van het lichtblauwe </a:t>
            </a:r>
            <a:r>
              <a:rPr lang="nl-NL" sz="1201" err="1">
                <a:latin typeface="+mn-lt"/>
                <a:cs typeface="+mn-cs"/>
              </a:rPr>
              <a:t>contentblok</a:t>
            </a:r>
            <a:r>
              <a:rPr lang="nl-NL" sz="1201">
                <a:latin typeface="+mn-lt"/>
                <a:cs typeface="+mn-cs"/>
              </a:rPr>
              <a:t>. Beide mogen samen wel verplaatst worden naar rechts.</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Foto op achtergrond mag gewijzigd worden mits het beeld voldoet aan de huisstijl (zie mint)</a:t>
            </a:r>
          </a:p>
        </p:txBody>
      </p:sp>
      <p:sp>
        <p:nvSpPr>
          <p:cNvPr id="15" name="Tijdelijke aanduiding voor tekst 14">
            <a:extLst>
              <a:ext uri="{FF2B5EF4-FFF2-40B4-BE49-F238E27FC236}">
                <a16:creationId xmlns:a16="http://schemas.microsoft.com/office/drawing/2014/main" id="{D212E694-8330-8660-0CA1-4B5A47E2CA34}"/>
              </a:ext>
            </a:extLst>
          </p:cNvPr>
          <p:cNvSpPr>
            <a:spLocks noGrp="1"/>
          </p:cNvSpPr>
          <p:nvPr>
            <p:ph type="body" sz="quarter" idx="13" hasCustomPrompt="1"/>
          </p:nvPr>
        </p:nvSpPr>
        <p:spPr>
          <a:xfrm>
            <a:off x="431801" y="4722752"/>
            <a:ext cx="3831491"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rtl="0" fontAlgn="base">
              <a:spcBef>
                <a:spcPct val="20000"/>
              </a:spcBef>
              <a:spcAft>
                <a:spcPct val="0"/>
              </a:spcAft>
              <a:buClr>
                <a:srgbClr val="E61771"/>
              </a:buClr>
              <a:buFontTx/>
              <a:buNone/>
            </a:pPr>
            <a:r>
              <a:rPr lang="nl-NL"/>
              <a:t>Hier de tekst</a:t>
            </a:r>
          </a:p>
        </p:txBody>
      </p:sp>
      <p:sp>
        <p:nvSpPr>
          <p:cNvPr id="16" name="Tijdelijke aanduiding voor tekst 14">
            <a:extLst>
              <a:ext uri="{FF2B5EF4-FFF2-40B4-BE49-F238E27FC236}">
                <a16:creationId xmlns:a16="http://schemas.microsoft.com/office/drawing/2014/main" id="{49B1DC5F-C6DD-8AD0-80DD-46FD2482FDFB}"/>
              </a:ext>
            </a:extLst>
          </p:cNvPr>
          <p:cNvSpPr>
            <a:spLocks noGrp="1"/>
          </p:cNvSpPr>
          <p:nvPr>
            <p:ph type="body" sz="quarter" idx="14" hasCustomPrompt="1"/>
          </p:nvPr>
        </p:nvSpPr>
        <p:spPr>
          <a:xfrm>
            <a:off x="1809012" y="5514840"/>
            <a:ext cx="3876116"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defTabSz="914400" rtl="0" eaLnBrk="1" fontAlgn="base" latinLnBrk="0" hangingPunct="1">
              <a:lnSpc>
                <a:spcPct val="90000"/>
              </a:lnSpc>
              <a:spcBef>
                <a:spcPct val="20000"/>
              </a:spcBef>
              <a:spcAft>
                <a:spcPct val="0"/>
              </a:spcAft>
              <a:buClr>
                <a:srgbClr val="E61771"/>
              </a:buClr>
              <a:buFontTx/>
              <a:buNone/>
            </a:pPr>
            <a:r>
              <a:rPr lang="nl-NL"/>
              <a:t>Hier de tekst</a:t>
            </a:r>
          </a:p>
        </p:txBody>
      </p:sp>
    </p:spTree>
    <p:extLst>
      <p:ext uri="{BB962C8B-B14F-4D97-AF65-F5344CB8AC3E}">
        <p14:creationId xmlns:p14="http://schemas.microsoft.com/office/powerpoint/2010/main" val="78154682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dia 2">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C5AC9BC-F0C0-21BA-7F2F-E17A34AC4C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3722499"/>
          </a:xfrm>
          <a:prstGeom prst="rect">
            <a:avLst/>
          </a:prstGeom>
          <a:solidFill>
            <a:schemeClr val="bg1"/>
          </a:solidFill>
        </p:spPr>
        <p:txBody>
          <a:bodyPr>
            <a:spAutoFit/>
          </a:bodyPr>
          <a:lstStyle/>
          <a:p>
            <a:pPr fontAlgn="auto">
              <a:spcBef>
                <a:spcPts val="800"/>
              </a:spcBef>
              <a:spcAft>
                <a:spcPts val="0"/>
              </a:spcAft>
              <a:defRPr/>
            </a:pPr>
            <a:r>
              <a:rPr lang="nl-NL" sz="1201" b="1">
                <a:latin typeface="+mn-lt"/>
                <a:cs typeface="+mn-cs"/>
              </a:rPr>
              <a:t>Instructie                                 Opmaak PowerPoint: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Witte Logo balk mag niet gescheiden worden van het lichtblauwe </a:t>
            </a:r>
            <a:r>
              <a:rPr lang="nl-NL" sz="1201" err="1">
                <a:latin typeface="+mn-lt"/>
                <a:cs typeface="+mn-cs"/>
              </a:rPr>
              <a:t>contentblok</a:t>
            </a:r>
            <a:r>
              <a:rPr lang="nl-NL" sz="1201">
                <a:latin typeface="+mn-lt"/>
                <a:cs typeface="+mn-cs"/>
              </a:rPr>
              <a:t>. Beide mogen samen wel verplaatst worden naar rechts.</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Foto op achtergrond mag gewijzigd worden mits het beeld voldoet aan de huisstijl (zie mint)</a:t>
            </a:r>
          </a:p>
        </p:txBody>
      </p:sp>
      <p:sp>
        <p:nvSpPr>
          <p:cNvPr id="15" name="Tijdelijke aanduiding voor tekst 14">
            <a:extLst>
              <a:ext uri="{FF2B5EF4-FFF2-40B4-BE49-F238E27FC236}">
                <a16:creationId xmlns:a16="http://schemas.microsoft.com/office/drawing/2014/main" id="{D212E694-8330-8660-0CA1-4B5A47E2CA34}"/>
              </a:ext>
            </a:extLst>
          </p:cNvPr>
          <p:cNvSpPr>
            <a:spLocks noGrp="1"/>
          </p:cNvSpPr>
          <p:nvPr>
            <p:ph type="body" sz="quarter" idx="13" hasCustomPrompt="1"/>
          </p:nvPr>
        </p:nvSpPr>
        <p:spPr>
          <a:xfrm>
            <a:off x="431801" y="4722752"/>
            <a:ext cx="3831491"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rtl="0" fontAlgn="base">
              <a:spcBef>
                <a:spcPct val="20000"/>
              </a:spcBef>
              <a:spcAft>
                <a:spcPct val="0"/>
              </a:spcAft>
              <a:buClr>
                <a:srgbClr val="E61771"/>
              </a:buClr>
              <a:buFontTx/>
              <a:buNone/>
            </a:pPr>
            <a:r>
              <a:rPr lang="nl-NL"/>
              <a:t>Hier de tekst</a:t>
            </a:r>
          </a:p>
        </p:txBody>
      </p:sp>
      <p:sp>
        <p:nvSpPr>
          <p:cNvPr id="16" name="Tijdelijke aanduiding voor tekst 14">
            <a:extLst>
              <a:ext uri="{FF2B5EF4-FFF2-40B4-BE49-F238E27FC236}">
                <a16:creationId xmlns:a16="http://schemas.microsoft.com/office/drawing/2014/main" id="{49B1DC5F-C6DD-8AD0-80DD-46FD2482FDFB}"/>
              </a:ext>
            </a:extLst>
          </p:cNvPr>
          <p:cNvSpPr>
            <a:spLocks noGrp="1"/>
          </p:cNvSpPr>
          <p:nvPr>
            <p:ph type="body" sz="quarter" idx="14" hasCustomPrompt="1"/>
          </p:nvPr>
        </p:nvSpPr>
        <p:spPr>
          <a:xfrm>
            <a:off x="1809012" y="5514840"/>
            <a:ext cx="3876116"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defTabSz="914400" rtl="0" eaLnBrk="1" fontAlgn="base" latinLnBrk="0" hangingPunct="1">
              <a:lnSpc>
                <a:spcPct val="90000"/>
              </a:lnSpc>
              <a:spcBef>
                <a:spcPct val="20000"/>
              </a:spcBef>
              <a:spcAft>
                <a:spcPct val="0"/>
              </a:spcAft>
              <a:buClr>
                <a:srgbClr val="E61771"/>
              </a:buClr>
              <a:buFontTx/>
              <a:buNone/>
            </a:pPr>
            <a:r>
              <a:rPr lang="nl-NL"/>
              <a:t>Hier de tekst</a:t>
            </a:r>
          </a:p>
        </p:txBody>
      </p:sp>
    </p:spTree>
    <p:extLst>
      <p:ext uri="{BB962C8B-B14F-4D97-AF65-F5344CB8AC3E}">
        <p14:creationId xmlns:p14="http://schemas.microsoft.com/office/powerpoint/2010/main" val="211763682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dia 2">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C5AC9BC-F0C0-21BA-7F2F-E17A34AC4C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3722499"/>
          </a:xfrm>
          <a:prstGeom prst="rect">
            <a:avLst/>
          </a:prstGeom>
          <a:solidFill>
            <a:schemeClr val="bg1"/>
          </a:solidFill>
        </p:spPr>
        <p:txBody>
          <a:bodyPr>
            <a:spAutoFit/>
          </a:bodyPr>
          <a:lstStyle/>
          <a:p>
            <a:pPr fontAlgn="auto">
              <a:spcBef>
                <a:spcPts val="800"/>
              </a:spcBef>
              <a:spcAft>
                <a:spcPts val="0"/>
              </a:spcAft>
              <a:defRPr/>
            </a:pPr>
            <a:r>
              <a:rPr lang="nl-NL" sz="1201" b="1">
                <a:latin typeface="+mn-lt"/>
                <a:cs typeface="+mn-cs"/>
              </a:rPr>
              <a:t>Instructie                                 Opmaak PowerPoint: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Witte Logo balk mag niet gescheiden worden van het lichtblauwe </a:t>
            </a:r>
            <a:r>
              <a:rPr lang="nl-NL" sz="1201" err="1">
                <a:latin typeface="+mn-lt"/>
                <a:cs typeface="+mn-cs"/>
              </a:rPr>
              <a:t>contentblok</a:t>
            </a:r>
            <a:r>
              <a:rPr lang="nl-NL" sz="1201">
                <a:latin typeface="+mn-lt"/>
                <a:cs typeface="+mn-cs"/>
              </a:rPr>
              <a:t>. Beide mogen samen wel verplaatst worden naar rechts.</a:t>
            </a:r>
          </a:p>
          <a:p>
            <a:pPr marL="228586" indent="-228586" fontAlgn="auto">
              <a:spcBef>
                <a:spcPts val="800"/>
              </a:spcBef>
              <a:spcAft>
                <a:spcPts val="0"/>
              </a:spcAft>
              <a:buFont typeface="Arial" panose="020B0604020202020204" pitchFamily="34" charset="0"/>
              <a:buChar char="•"/>
              <a:defRPr/>
            </a:pPr>
            <a:r>
              <a:rPr lang="nl-NL" sz="1201">
                <a:latin typeface="+mn-lt"/>
                <a:cs typeface="+mn-cs"/>
              </a:rPr>
              <a:t>Foto op achtergrond mag gewijzigd worden mits het beeld voldoet aan de huisstijl (zie mint)</a:t>
            </a:r>
          </a:p>
        </p:txBody>
      </p:sp>
      <p:sp>
        <p:nvSpPr>
          <p:cNvPr id="15" name="Tijdelijke aanduiding voor tekst 14">
            <a:extLst>
              <a:ext uri="{FF2B5EF4-FFF2-40B4-BE49-F238E27FC236}">
                <a16:creationId xmlns:a16="http://schemas.microsoft.com/office/drawing/2014/main" id="{D212E694-8330-8660-0CA1-4B5A47E2CA34}"/>
              </a:ext>
            </a:extLst>
          </p:cNvPr>
          <p:cNvSpPr>
            <a:spLocks noGrp="1"/>
          </p:cNvSpPr>
          <p:nvPr>
            <p:ph type="body" sz="quarter" idx="13" hasCustomPrompt="1"/>
          </p:nvPr>
        </p:nvSpPr>
        <p:spPr>
          <a:xfrm>
            <a:off x="431801" y="4722752"/>
            <a:ext cx="3831491"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rtl="0" fontAlgn="base">
              <a:spcBef>
                <a:spcPct val="20000"/>
              </a:spcBef>
              <a:spcAft>
                <a:spcPct val="0"/>
              </a:spcAft>
              <a:buClr>
                <a:srgbClr val="E61771"/>
              </a:buClr>
              <a:buFontTx/>
              <a:buNone/>
            </a:pPr>
            <a:r>
              <a:rPr lang="nl-NL"/>
              <a:t>Hier de tekst</a:t>
            </a:r>
          </a:p>
        </p:txBody>
      </p:sp>
      <p:sp>
        <p:nvSpPr>
          <p:cNvPr id="16" name="Tijdelijke aanduiding voor tekst 14">
            <a:extLst>
              <a:ext uri="{FF2B5EF4-FFF2-40B4-BE49-F238E27FC236}">
                <a16:creationId xmlns:a16="http://schemas.microsoft.com/office/drawing/2014/main" id="{49B1DC5F-C6DD-8AD0-80DD-46FD2482FDFB}"/>
              </a:ext>
            </a:extLst>
          </p:cNvPr>
          <p:cNvSpPr>
            <a:spLocks noGrp="1"/>
          </p:cNvSpPr>
          <p:nvPr>
            <p:ph type="body" sz="quarter" idx="14" hasCustomPrompt="1"/>
          </p:nvPr>
        </p:nvSpPr>
        <p:spPr>
          <a:xfrm>
            <a:off x="1809012" y="5514840"/>
            <a:ext cx="3876116" cy="648072"/>
          </a:xfrm>
          <a:prstGeom prst="rect">
            <a:avLst/>
          </a:prstGeom>
          <a:solidFill>
            <a:schemeClr val="tx1"/>
          </a:solidFill>
          <a:ln>
            <a:noFill/>
          </a:ln>
        </p:spPr>
        <p:txBody>
          <a:bodyPr wrap="none" anchor="ctr">
            <a:noAutofit/>
          </a:bodyPr>
          <a:lstStyle>
            <a:lvl1pPr marL="0" indent="0">
              <a:buFontTx/>
              <a:buNone/>
              <a:defRPr lang="nl-NL" sz="3734" b="1" i="1" u="none" kern="1200" dirty="0">
                <a:solidFill>
                  <a:schemeClr val="bg1"/>
                </a:solidFill>
                <a:latin typeface="Verdana" panose="020B0604030504040204" pitchFamily="34" charset="0"/>
                <a:ea typeface="Verdana" panose="020B0604030504040204" pitchFamily="34" charset="0"/>
                <a:cs typeface="+mn-cs"/>
              </a:defRPr>
            </a:lvl1pPr>
            <a:lvl2pPr marL="609565" indent="0">
              <a:buFontTx/>
              <a:buNone/>
              <a:defRPr>
                <a:solidFill>
                  <a:schemeClr val="bg1"/>
                </a:solidFill>
              </a:defRPr>
            </a:lvl2pPr>
            <a:lvl3pPr marL="1219131" indent="0">
              <a:buFontTx/>
              <a:buNone/>
              <a:defRPr>
                <a:solidFill>
                  <a:schemeClr val="bg1"/>
                </a:solidFill>
              </a:defRPr>
            </a:lvl3pPr>
            <a:lvl4pPr marL="1828697" indent="0">
              <a:buFontTx/>
              <a:buNone/>
              <a:defRPr>
                <a:solidFill>
                  <a:schemeClr val="bg1"/>
                </a:solidFill>
              </a:defRPr>
            </a:lvl4pPr>
            <a:lvl5pPr marL="2438262" indent="0">
              <a:buFontTx/>
              <a:buNone/>
              <a:defRPr>
                <a:solidFill>
                  <a:schemeClr val="bg1"/>
                </a:solidFill>
              </a:defRPr>
            </a:lvl5pPr>
          </a:lstStyle>
          <a:p>
            <a:pPr marL="0" lvl="0" indent="0" algn="l" defTabSz="914400" rtl="0" eaLnBrk="1" fontAlgn="base" latinLnBrk="0" hangingPunct="1">
              <a:lnSpc>
                <a:spcPct val="90000"/>
              </a:lnSpc>
              <a:spcBef>
                <a:spcPct val="20000"/>
              </a:spcBef>
              <a:spcAft>
                <a:spcPct val="0"/>
              </a:spcAft>
              <a:buClr>
                <a:srgbClr val="E61771"/>
              </a:buClr>
              <a:buFontTx/>
              <a:buNone/>
            </a:pPr>
            <a:r>
              <a:rPr lang="nl-NL"/>
              <a:t>Hier de tekst</a:t>
            </a:r>
          </a:p>
        </p:txBody>
      </p:sp>
    </p:spTree>
    <p:extLst>
      <p:ext uri="{BB962C8B-B14F-4D97-AF65-F5344CB8AC3E}">
        <p14:creationId xmlns:p14="http://schemas.microsoft.com/office/powerpoint/2010/main" val="91925973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pic>
        <p:nvPicPr>
          <p:cNvPr id="28" name="Afbeelding 27" descr="Afbeelding met tekst, schermopname, groen&#10;&#10;Automatisch gegenereerde beschrijving">
            <a:extLst>
              <a:ext uri="{FF2B5EF4-FFF2-40B4-BE49-F238E27FC236}">
                <a16:creationId xmlns:a16="http://schemas.microsoft.com/office/drawing/2014/main" id="{CDC77349-DC97-B232-5B93-BAF42AF045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7573"/>
          <a:stretch/>
        </p:blipFill>
        <p:spPr>
          <a:xfrm>
            <a:off x="0" y="473298"/>
            <a:ext cx="6092851" cy="852234"/>
          </a:xfrm>
          <a:prstGeom prst="rect">
            <a:avLst/>
          </a:prstGeom>
        </p:spPr>
      </p:pic>
      <p:pic>
        <p:nvPicPr>
          <p:cNvPr id="10" name="Picture 7">
            <a:extLst>
              <a:ext uri="{FF2B5EF4-FFF2-40B4-BE49-F238E27FC236}">
                <a16:creationId xmlns:a16="http://schemas.microsoft.com/office/drawing/2014/main" id="{246F28BC-8FD8-026E-1A3E-71EE66D9C4C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a:stretch/>
        </p:blipFill>
        <p:spPr>
          <a:xfrm>
            <a:off x="6096000" y="473299"/>
            <a:ext cx="6096000" cy="852587"/>
          </a:xfrm>
          <a:prstGeom prst="rect">
            <a:avLst/>
          </a:prstGeom>
        </p:spPr>
      </p:pic>
      <p:sp>
        <p:nvSpPr>
          <p:cNvPr id="3" name="Tijdelijke aanduiding voor inhoud 2"/>
          <p:cNvSpPr>
            <a:spLocks noGrp="1"/>
          </p:cNvSpPr>
          <p:nvPr>
            <p:ph idx="1" hasCustomPrompt="1"/>
          </p:nvPr>
        </p:nvSpPr>
        <p:spPr>
          <a:xfrm>
            <a:off x="334434" y="1819627"/>
            <a:ext cx="5761567" cy="3895635"/>
          </a:xfrm>
        </p:spPr>
        <p:txBody>
          <a:bodyPr/>
          <a:lstStyle>
            <a:lvl1pPr marL="457175" indent="-457175" algn="l" rtl="0" fontAlgn="base">
              <a:spcBef>
                <a:spcPct val="20000"/>
              </a:spcBef>
              <a:spcAft>
                <a:spcPct val="0"/>
              </a:spcAft>
              <a:buClr>
                <a:srgbClr val="74B728"/>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74B728"/>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74B728"/>
              </a:buClr>
              <a:buFont typeface="Verdana" panose="020B0604030504040204" pitchFamily="34" charset="0"/>
              <a:buChar char="–"/>
              <a:defRPr lang="nl-NL" sz="2000" kern="1200" dirty="0">
                <a:solidFill>
                  <a:schemeClr val="tx1"/>
                </a:solidFill>
                <a:latin typeface="+mn-lt"/>
                <a:ea typeface="+mn-ea"/>
                <a:cs typeface="+mn-cs"/>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p:txBody>
      </p:sp>
      <p:sp>
        <p:nvSpPr>
          <p:cNvPr id="9" name="Tijdelijke aanduiding voor inhoud 2">
            <a:extLst>
              <a:ext uri="{FF2B5EF4-FFF2-40B4-BE49-F238E27FC236}">
                <a16:creationId xmlns:a16="http://schemas.microsoft.com/office/drawing/2014/main" id="{1906578A-3E87-4E00-AFBA-55C55C04A54B}"/>
              </a:ext>
            </a:extLst>
          </p:cNvPr>
          <p:cNvSpPr>
            <a:spLocks noGrp="1"/>
          </p:cNvSpPr>
          <p:nvPr>
            <p:ph idx="13" hasCustomPrompt="1"/>
          </p:nvPr>
        </p:nvSpPr>
        <p:spPr>
          <a:xfrm>
            <a:off x="6191276" y="1819627"/>
            <a:ext cx="5761567" cy="3895635"/>
          </a:xfrm>
        </p:spPr>
        <p:txBody>
          <a:bodyPr/>
          <a:lstStyle>
            <a:lvl1pPr marL="457175" indent="-457175" algn="l" rtl="0" fontAlgn="base">
              <a:spcBef>
                <a:spcPct val="20000"/>
              </a:spcBef>
              <a:spcAft>
                <a:spcPct val="0"/>
              </a:spcAft>
              <a:buClr>
                <a:srgbClr val="E61771"/>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E61771"/>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E61771"/>
              </a:buClr>
              <a:buFont typeface="Verdana" panose="020B0604030504040204" pitchFamily="34" charset="0"/>
              <a:buChar char="–"/>
              <a:defRPr lang="nl-NL" sz="2000" kern="1200" dirty="0">
                <a:solidFill>
                  <a:schemeClr val="tx1"/>
                </a:solidFill>
                <a:latin typeface="+mn-lt"/>
                <a:ea typeface="+mn-ea"/>
                <a:cs typeface="+mn-cs"/>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p:txBody>
      </p:sp>
      <p:sp>
        <p:nvSpPr>
          <p:cNvPr id="12" name="Rechthoek 11">
            <a:extLst>
              <a:ext uri="{FF2B5EF4-FFF2-40B4-BE49-F238E27FC236}">
                <a16:creationId xmlns:a16="http://schemas.microsoft.com/office/drawing/2014/main" id="{15382C67-74F3-3E76-D50F-B1ECAAE46860}"/>
              </a:ext>
            </a:extLst>
          </p:cNvPr>
          <p:cNvSpPr/>
          <p:nvPr userDrawn="1"/>
        </p:nvSpPr>
        <p:spPr>
          <a:xfrm>
            <a:off x="0" y="-1"/>
            <a:ext cx="12192000" cy="473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14" name="Rechte verbindingslijn 13">
            <a:extLst>
              <a:ext uri="{FF2B5EF4-FFF2-40B4-BE49-F238E27FC236}">
                <a16:creationId xmlns:a16="http://schemas.microsoft.com/office/drawing/2014/main" id="{5C8FD293-C985-05C8-9D05-386F20CBD06B}"/>
              </a:ext>
            </a:extLst>
          </p:cNvPr>
          <p:cNvCxnSpPr>
            <a:cxnSpLocks/>
            <a:stCxn id="12" idx="0"/>
          </p:cNvCxnSpPr>
          <p:nvPr userDrawn="1"/>
        </p:nvCxnSpPr>
        <p:spPr>
          <a:xfrm flipH="1">
            <a:off x="6092851" y="-1"/>
            <a:ext cx="3149" cy="685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ijdelijke aanduiding voor tekst 21">
            <a:extLst>
              <a:ext uri="{FF2B5EF4-FFF2-40B4-BE49-F238E27FC236}">
                <a16:creationId xmlns:a16="http://schemas.microsoft.com/office/drawing/2014/main" id="{6CE649C1-F448-3B1F-A584-E90A1C7FF705}"/>
              </a:ext>
            </a:extLst>
          </p:cNvPr>
          <p:cNvSpPr>
            <a:spLocks noGrp="1"/>
          </p:cNvSpPr>
          <p:nvPr>
            <p:ph type="body" sz="quarter" idx="14" hasCustomPrompt="1"/>
          </p:nvPr>
        </p:nvSpPr>
        <p:spPr>
          <a:xfrm>
            <a:off x="334963" y="1325885"/>
            <a:ext cx="5761037" cy="493389"/>
          </a:xfrm>
        </p:spPr>
        <p:txBody>
          <a:bodyPr/>
          <a:lstStyle>
            <a:lvl1pPr marL="0" indent="0">
              <a:buNone/>
              <a:defRPr lang="nl-NL" sz="2400" b="1" kern="1200" dirty="0">
                <a:solidFill>
                  <a:srgbClr val="74B728"/>
                </a:solidFill>
                <a:latin typeface="+mj-lt"/>
                <a:ea typeface="+mj-ea"/>
                <a:cs typeface="+mj-cs"/>
              </a:defRPr>
            </a:lvl1pPr>
          </a:lstStyle>
          <a:p>
            <a:pPr lvl="0"/>
            <a:r>
              <a:rPr lang="nl-NL"/>
              <a:t>Klik voor een kop</a:t>
            </a:r>
          </a:p>
        </p:txBody>
      </p:sp>
      <p:sp>
        <p:nvSpPr>
          <p:cNvPr id="24" name="Tijdelijke aanduiding voor tekst 23">
            <a:extLst>
              <a:ext uri="{FF2B5EF4-FFF2-40B4-BE49-F238E27FC236}">
                <a16:creationId xmlns:a16="http://schemas.microsoft.com/office/drawing/2014/main" id="{1A19E21A-5A34-02F3-3131-36A443F12A7F}"/>
              </a:ext>
            </a:extLst>
          </p:cNvPr>
          <p:cNvSpPr>
            <a:spLocks noGrp="1"/>
          </p:cNvSpPr>
          <p:nvPr>
            <p:ph type="body" sz="quarter" idx="15" hasCustomPrompt="1"/>
          </p:nvPr>
        </p:nvSpPr>
        <p:spPr>
          <a:xfrm>
            <a:off x="6188126" y="1325563"/>
            <a:ext cx="5764717" cy="493712"/>
          </a:xfrm>
        </p:spPr>
        <p:txBody>
          <a:bodyPr/>
          <a:lstStyle>
            <a:lvl1pPr marL="0" indent="0">
              <a:buNone/>
              <a:defRPr lang="nl-NL" sz="2400" b="1" kern="1200" dirty="0">
                <a:solidFill>
                  <a:srgbClr val="E61771"/>
                </a:solidFill>
                <a:latin typeface="+mj-lt"/>
                <a:ea typeface="+mj-ea"/>
                <a:cs typeface="+mj-cs"/>
              </a:defRPr>
            </a:lvl1pPr>
          </a:lstStyle>
          <a:p>
            <a:pPr lvl="0"/>
            <a:r>
              <a:rPr lang="nl-NL"/>
              <a:t>Klik voor een kop</a:t>
            </a:r>
          </a:p>
        </p:txBody>
      </p:sp>
      <p:sp>
        <p:nvSpPr>
          <p:cNvPr id="26" name="Tijdelijke aanduiding voor tekst 25">
            <a:extLst>
              <a:ext uri="{FF2B5EF4-FFF2-40B4-BE49-F238E27FC236}">
                <a16:creationId xmlns:a16="http://schemas.microsoft.com/office/drawing/2014/main" id="{CF29EB59-79AD-39EA-F1DA-36ECCC68B1F4}"/>
              </a:ext>
            </a:extLst>
          </p:cNvPr>
          <p:cNvSpPr>
            <a:spLocks noGrp="1"/>
          </p:cNvSpPr>
          <p:nvPr>
            <p:ph type="body" sz="quarter" idx="16" hasCustomPrompt="1"/>
          </p:nvPr>
        </p:nvSpPr>
        <p:spPr>
          <a:xfrm>
            <a:off x="0" y="-58450"/>
            <a:ext cx="12192000" cy="803275"/>
          </a:xfrm>
        </p:spPr>
        <p:txBody>
          <a:bodyPr/>
          <a:lstStyle>
            <a:lvl1pPr marL="0" indent="0" algn="ctr" defTabSz="914400" rtl="0" eaLnBrk="1" fontAlgn="base" latinLnBrk="0" hangingPunct="1">
              <a:lnSpc>
                <a:spcPts val="3467"/>
              </a:lnSpc>
              <a:spcBef>
                <a:spcPct val="0"/>
              </a:spcBef>
              <a:spcAft>
                <a:spcPct val="0"/>
              </a:spcAft>
              <a:buNone/>
              <a:defRPr lang="nl-NL" sz="2400" b="1" i="1" kern="1200" dirty="0" smtClean="0">
                <a:solidFill>
                  <a:schemeClr val="bg1"/>
                </a:solidFill>
                <a:latin typeface="+mj-lt"/>
                <a:ea typeface="+mj-ea"/>
                <a:cs typeface="+mj-cs"/>
              </a:defRPr>
            </a:lvl1pPr>
            <a:lvl2pPr marL="0" algn="ctr" defTabSz="914400" rtl="0" eaLnBrk="1" fontAlgn="base" latinLnBrk="0" hangingPunct="1">
              <a:lnSpc>
                <a:spcPts val="3467"/>
              </a:lnSpc>
              <a:spcBef>
                <a:spcPct val="0"/>
              </a:spcBef>
              <a:spcAft>
                <a:spcPct val="0"/>
              </a:spcAft>
              <a:defRPr lang="nl-NL" sz="2400" b="1" kern="1200" dirty="0" smtClean="0">
                <a:solidFill>
                  <a:schemeClr val="bg1"/>
                </a:solidFill>
                <a:latin typeface="+mj-lt"/>
                <a:ea typeface="+mj-ea"/>
                <a:cs typeface="+mj-cs"/>
              </a:defRPr>
            </a:lvl2pPr>
            <a:lvl3pPr marL="0" algn="ctr" defTabSz="914400" rtl="0" eaLnBrk="1" fontAlgn="base" latinLnBrk="0" hangingPunct="1">
              <a:lnSpc>
                <a:spcPts val="3467"/>
              </a:lnSpc>
              <a:spcBef>
                <a:spcPct val="0"/>
              </a:spcBef>
              <a:spcAft>
                <a:spcPct val="0"/>
              </a:spcAft>
              <a:defRPr lang="nl-NL" sz="2400" b="1" kern="1200" dirty="0" smtClean="0">
                <a:solidFill>
                  <a:schemeClr val="bg1"/>
                </a:solidFill>
                <a:latin typeface="+mj-lt"/>
                <a:ea typeface="+mj-ea"/>
                <a:cs typeface="+mj-cs"/>
              </a:defRPr>
            </a:lvl3pPr>
            <a:lvl4pPr marL="0" algn="ctr" defTabSz="914400" rtl="0" eaLnBrk="1" fontAlgn="base" latinLnBrk="0" hangingPunct="1">
              <a:lnSpc>
                <a:spcPts val="3467"/>
              </a:lnSpc>
              <a:spcBef>
                <a:spcPct val="0"/>
              </a:spcBef>
              <a:spcAft>
                <a:spcPct val="0"/>
              </a:spcAft>
              <a:defRPr lang="nl-NL" sz="2400" b="1" kern="1200" dirty="0" smtClean="0">
                <a:solidFill>
                  <a:schemeClr val="bg1"/>
                </a:solidFill>
                <a:latin typeface="+mj-lt"/>
                <a:ea typeface="+mj-ea"/>
                <a:cs typeface="+mj-cs"/>
              </a:defRPr>
            </a:lvl4pPr>
            <a:lvl5pPr marL="0" algn="ctr" defTabSz="914400" rtl="0" eaLnBrk="1" fontAlgn="base" latinLnBrk="0" hangingPunct="1">
              <a:lnSpc>
                <a:spcPts val="3467"/>
              </a:lnSpc>
              <a:spcBef>
                <a:spcPct val="0"/>
              </a:spcBef>
              <a:spcAft>
                <a:spcPct val="0"/>
              </a:spcAft>
              <a:defRPr lang="nl-NL" sz="2400" b="1" kern="1200" dirty="0">
                <a:solidFill>
                  <a:schemeClr val="bg1"/>
                </a:solidFill>
                <a:latin typeface="+mj-lt"/>
                <a:ea typeface="+mj-ea"/>
                <a:cs typeface="+mj-cs"/>
              </a:defRPr>
            </a:lvl5pPr>
          </a:lstStyle>
          <a:p>
            <a:pPr lvl="0"/>
            <a:r>
              <a:rPr lang="nl-NL"/>
              <a:t>Klik voor tekst</a:t>
            </a:r>
          </a:p>
        </p:txBody>
      </p:sp>
    </p:spTree>
    <p:extLst>
      <p:ext uri="{BB962C8B-B14F-4D97-AF65-F5344CB8AC3E}">
        <p14:creationId xmlns:p14="http://schemas.microsoft.com/office/powerpoint/2010/main" val="165655404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pic>
        <p:nvPicPr>
          <p:cNvPr id="28" name="Afbeelding 27" descr="Afbeelding met tekst, schermopname, groen&#10;&#10;Automatisch gegenereerde beschrijving">
            <a:extLst>
              <a:ext uri="{FF2B5EF4-FFF2-40B4-BE49-F238E27FC236}">
                <a16:creationId xmlns:a16="http://schemas.microsoft.com/office/drawing/2014/main" id="{CDC77349-DC97-B232-5B93-BAF42AF045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7573"/>
          <a:stretch/>
        </p:blipFill>
        <p:spPr>
          <a:xfrm>
            <a:off x="0" y="473298"/>
            <a:ext cx="6092851" cy="852234"/>
          </a:xfrm>
          <a:prstGeom prst="rect">
            <a:avLst/>
          </a:prstGeom>
        </p:spPr>
      </p:pic>
      <p:pic>
        <p:nvPicPr>
          <p:cNvPr id="10" name="Picture 7">
            <a:extLst>
              <a:ext uri="{FF2B5EF4-FFF2-40B4-BE49-F238E27FC236}">
                <a16:creationId xmlns:a16="http://schemas.microsoft.com/office/drawing/2014/main" id="{246F28BC-8FD8-026E-1A3E-71EE66D9C4C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a:stretch/>
        </p:blipFill>
        <p:spPr>
          <a:xfrm>
            <a:off x="6096000" y="473299"/>
            <a:ext cx="6096000" cy="852587"/>
          </a:xfrm>
          <a:prstGeom prst="rect">
            <a:avLst/>
          </a:prstGeom>
        </p:spPr>
      </p:pic>
      <p:sp>
        <p:nvSpPr>
          <p:cNvPr id="12" name="Rechthoek 11">
            <a:extLst>
              <a:ext uri="{FF2B5EF4-FFF2-40B4-BE49-F238E27FC236}">
                <a16:creationId xmlns:a16="http://schemas.microsoft.com/office/drawing/2014/main" id="{15382C67-74F3-3E76-D50F-B1ECAAE46860}"/>
              </a:ext>
            </a:extLst>
          </p:cNvPr>
          <p:cNvSpPr/>
          <p:nvPr userDrawn="1"/>
        </p:nvSpPr>
        <p:spPr>
          <a:xfrm>
            <a:off x="0" y="-1"/>
            <a:ext cx="12192000" cy="473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14" name="Rechte verbindingslijn 13">
            <a:extLst>
              <a:ext uri="{FF2B5EF4-FFF2-40B4-BE49-F238E27FC236}">
                <a16:creationId xmlns:a16="http://schemas.microsoft.com/office/drawing/2014/main" id="{5C8FD293-C985-05C8-9D05-386F20CBD06B}"/>
              </a:ext>
            </a:extLst>
          </p:cNvPr>
          <p:cNvCxnSpPr>
            <a:cxnSpLocks/>
            <a:stCxn id="12" idx="0"/>
          </p:cNvCxnSpPr>
          <p:nvPr userDrawn="1"/>
        </p:nvCxnSpPr>
        <p:spPr>
          <a:xfrm flipH="1">
            <a:off x="6092851" y="-1"/>
            <a:ext cx="3149" cy="685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CF29EB59-79AD-39EA-F1DA-36ECCC68B1F4}"/>
              </a:ext>
            </a:extLst>
          </p:cNvPr>
          <p:cNvSpPr>
            <a:spLocks noGrp="1"/>
          </p:cNvSpPr>
          <p:nvPr>
            <p:ph type="body" sz="quarter" idx="16" hasCustomPrompt="1"/>
          </p:nvPr>
        </p:nvSpPr>
        <p:spPr>
          <a:xfrm>
            <a:off x="0" y="-58450"/>
            <a:ext cx="12192000" cy="803275"/>
          </a:xfrm>
        </p:spPr>
        <p:txBody>
          <a:bodyPr/>
          <a:lstStyle>
            <a:lvl1pPr marL="0" indent="0" algn="ctr" defTabSz="914400" rtl="0" eaLnBrk="1" fontAlgn="base" latinLnBrk="0" hangingPunct="1">
              <a:lnSpc>
                <a:spcPts val="3467"/>
              </a:lnSpc>
              <a:spcBef>
                <a:spcPct val="0"/>
              </a:spcBef>
              <a:spcAft>
                <a:spcPct val="0"/>
              </a:spcAft>
              <a:buNone/>
              <a:defRPr lang="nl-NL" sz="2400" b="1" i="1" kern="1200" dirty="0" smtClean="0">
                <a:solidFill>
                  <a:schemeClr val="bg1"/>
                </a:solidFill>
                <a:latin typeface="+mj-lt"/>
                <a:ea typeface="+mj-ea"/>
                <a:cs typeface="+mj-cs"/>
              </a:defRPr>
            </a:lvl1pPr>
            <a:lvl2pPr marL="0" algn="ctr" defTabSz="914400" rtl="0" eaLnBrk="1" fontAlgn="base" latinLnBrk="0" hangingPunct="1">
              <a:lnSpc>
                <a:spcPts val="3467"/>
              </a:lnSpc>
              <a:spcBef>
                <a:spcPct val="0"/>
              </a:spcBef>
              <a:spcAft>
                <a:spcPct val="0"/>
              </a:spcAft>
              <a:defRPr lang="nl-NL" sz="2400" b="1" kern="1200" dirty="0" smtClean="0">
                <a:solidFill>
                  <a:schemeClr val="bg1"/>
                </a:solidFill>
                <a:latin typeface="+mj-lt"/>
                <a:ea typeface="+mj-ea"/>
                <a:cs typeface="+mj-cs"/>
              </a:defRPr>
            </a:lvl2pPr>
            <a:lvl3pPr marL="0" algn="ctr" defTabSz="914400" rtl="0" eaLnBrk="1" fontAlgn="base" latinLnBrk="0" hangingPunct="1">
              <a:lnSpc>
                <a:spcPts val="3467"/>
              </a:lnSpc>
              <a:spcBef>
                <a:spcPct val="0"/>
              </a:spcBef>
              <a:spcAft>
                <a:spcPct val="0"/>
              </a:spcAft>
              <a:defRPr lang="nl-NL" sz="2400" b="1" kern="1200" dirty="0" smtClean="0">
                <a:solidFill>
                  <a:schemeClr val="bg1"/>
                </a:solidFill>
                <a:latin typeface="+mj-lt"/>
                <a:ea typeface="+mj-ea"/>
                <a:cs typeface="+mj-cs"/>
              </a:defRPr>
            </a:lvl3pPr>
            <a:lvl4pPr marL="0" algn="ctr" defTabSz="914400" rtl="0" eaLnBrk="1" fontAlgn="base" latinLnBrk="0" hangingPunct="1">
              <a:lnSpc>
                <a:spcPts val="3467"/>
              </a:lnSpc>
              <a:spcBef>
                <a:spcPct val="0"/>
              </a:spcBef>
              <a:spcAft>
                <a:spcPct val="0"/>
              </a:spcAft>
              <a:defRPr lang="nl-NL" sz="2400" b="1" kern="1200" dirty="0" smtClean="0">
                <a:solidFill>
                  <a:schemeClr val="bg1"/>
                </a:solidFill>
                <a:latin typeface="+mj-lt"/>
                <a:ea typeface="+mj-ea"/>
                <a:cs typeface="+mj-cs"/>
              </a:defRPr>
            </a:lvl4pPr>
            <a:lvl5pPr marL="0" algn="ctr" defTabSz="914400" rtl="0" eaLnBrk="1" fontAlgn="base" latinLnBrk="0" hangingPunct="1">
              <a:lnSpc>
                <a:spcPts val="3467"/>
              </a:lnSpc>
              <a:spcBef>
                <a:spcPct val="0"/>
              </a:spcBef>
              <a:spcAft>
                <a:spcPct val="0"/>
              </a:spcAft>
              <a:defRPr lang="nl-NL" sz="2400" b="1" kern="1200" dirty="0">
                <a:solidFill>
                  <a:schemeClr val="bg1"/>
                </a:solidFill>
                <a:latin typeface="+mj-lt"/>
                <a:ea typeface="+mj-ea"/>
                <a:cs typeface="+mj-cs"/>
              </a:defRPr>
            </a:lvl5pPr>
          </a:lstStyle>
          <a:p>
            <a:pPr lvl="0"/>
            <a:r>
              <a:rPr lang="nl-NL"/>
              <a:t>Klik voor tekst</a:t>
            </a:r>
          </a:p>
        </p:txBody>
      </p:sp>
    </p:spTree>
    <p:extLst>
      <p:ext uri="{BB962C8B-B14F-4D97-AF65-F5344CB8AC3E}">
        <p14:creationId xmlns:p14="http://schemas.microsoft.com/office/powerpoint/2010/main" val="21389339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3.xml"/><Relationship Id="rId1" Type="http://schemas.openxmlformats.org/officeDocument/2006/relationships/slideLayout" Target="../slideLayouts/slideLayout12.xml"/><Relationship Id="rId4" Type="http://schemas.openxmlformats.org/officeDocument/2006/relationships/image" Target="../media/image14.sv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4.svg"/><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2" descr="C:\Users\Studio-Max PC\Desktop\LOGO_MALMBERG-Sanoma_CMYK-A4-A3.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b="38236"/>
          <a:stretch/>
        </p:blipFill>
        <p:spPr bwMode="auto">
          <a:xfrm>
            <a:off x="374688"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Tijdelijke aanduiding voor titel 1"/>
          <p:cNvSpPr>
            <a:spLocks noGrp="1"/>
          </p:cNvSpPr>
          <p:nvPr>
            <p:ph type="title"/>
          </p:nvPr>
        </p:nvSpPr>
        <p:spPr bwMode="auto">
          <a:xfrm>
            <a:off x="334434" y="274643"/>
            <a:ext cx="11618384"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stijl te bewerken</a:t>
            </a:r>
            <a:endParaRPr lang="en-US" altLang="nl-NL"/>
          </a:p>
        </p:txBody>
      </p:sp>
      <p:sp>
        <p:nvSpPr>
          <p:cNvPr id="1027" name="Tijdelijke aanduiding voor tekst 2"/>
          <p:cNvSpPr>
            <a:spLocks noGrp="1"/>
          </p:cNvSpPr>
          <p:nvPr>
            <p:ph type="body" idx="1"/>
          </p:nvPr>
        </p:nvSpPr>
        <p:spPr bwMode="auto">
          <a:xfrm>
            <a:off x="334434" y="1268416"/>
            <a:ext cx="11618384"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p:txBody>
      </p:sp>
      <p:cxnSp>
        <p:nvCxnSpPr>
          <p:cNvPr id="9" name="Rechte verbindingslijn 8"/>
          <p:cNvCxnSpPr/>
          <p:nvPr/>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983621"/>
      </p:ext>
    </p:extLst>
  </p:cSld>
  <p:clrMap bg1="lt1" tx1="dk1" bg2="lt2" tx2="dk2" accent1="accent1" accent2="accent2" accent3="accent3" accent4="accent4" accent5="accent5" accent6="accent6" hlink="hlink" folHlink="folHlink"/>
  <p:sldLayoutIdLst>
    <p:sldLayoutId id="2147483693" r:id="rId1"/>
    <p:sldLayoutId id="2147483702" r:id="rId2"/>
    <p:sldLayoutId id="2147483705" r:id="rId3"/>
    <p:sldLayoutId id="2147483706" r:id="rId4"/>
    <p:sldLayoutId id="2147483707" r:id="rId5"/>
    <p:sldLayoutId id="2147483708" r:id="rId6"/>
    <p:sldLayoutId id="2147483709" r:id="rId7"/>
    <p:sldLayoutId id="2147483698" r:id="rId8"/>
    <p:sldLayoutId id="2147483710" r:id="rId9"/>
  </p:sldLayoutIdLst>
  <p:transition spd="med">
    <p:fade/>
  </p:transition>
  <p:hf sldNum="0" hdr="0"/>
  <p:txStyles>
    <p:titleStyle>
      <a:lvl1pPr algn="l" rtl="0" fontAlgn="base">
        <a:lnSpc>
          <a:spcPts val="3467"/>
        </a:lnSpc>
        <a:spcBef>
          <a:spcPct val="0"/>
        </a:spcBef>
        <a:spcAft>
          <a:spcPct val="0"/>
        </a:spcAft>
        <a:defRPr sz="3467" b="1" kern="1200">
          <a:solidFill>
            <a:srgbClr val="E61771"/>
          </a:solidFill>
          <a:latin typeface="+mj-lt"/>
          <a:ea typeface="+mj-ea"/>
          <a:cs typeface="+mj-cs"/>
        </a:defRPr>
      </a:lvl1pPr>
      <a:lvl2pPr algn="l" rtl="0" fontAlgn="base">
        <a:lnSpc>
          <a:spcPts val="3467"/>
        </a:lnSpc>
        <a:spcBef>
          <a:spcPct val="0"/>
        </a:spcBef>
        <a:spcAft>
          <a:spcPct val="0"/>
        </a:spcAft>
        <a:defRPr sz="3467" b="1">
          <a:solidFill>
            <a:srgbClr val="009CDA"/>
          </a:solidFill>
          <a:latin typeface="Verdana" pitchFamily="34" charset="0"/>
        </a:defRPr>
      </a:lvl2pPr>
      <a:lvl3pPr algn="l" rtl="0" fontAlgn="base">
        <a:lnSpc>
          <a:spcPts val="3467"/>
        </a:lnSpc>
        <a:spcBef>
          <a:spcPct val="0"/>
        </a:spcBef>
        <a:spcAft>
          <a:spcPct val="0"/>
        </a:spcAft>
        <a:defRPr sz="3467" b="1">
          <a:solidFill>
            <a:srgbClr val="009CDA"/>
          </a:solidFill>
          <a:latin typeface="Verdana" pitchFamily="34" charset="0"/>
        </a:defRPr>
      </a:lvl3pPr>
      <a:lvl4pPr algn="l" rtl="0" fontAlgn="base">
        <a:lnSpc>
          <a:spcPts val="3467"/>
        </a:lnSpc>
        <a:spcBef>
          <a:spcPct val="0"/>
        </a:spcBef>
        <a:spcAft>
          <a:spcPct val="0"/>
        </a:spcAft>
        <a:defRPr sz="3467" b="1">
          <a:solidFill>
            <a:srgbClr val="009CDA"/>
          </a:solidFill>
          <a:latin typeface="Verdana" pitchFamily="34" charset="0"/>
        </a:defRPr>
      </a:lvl4pPr>
      <a:lvl5pPr algn="l" rtl="0" fontAlgn="base">
        <a:lnSpc>
          <a:spcPts val="3467"/>
        </a:lnSpc>
        <a:spcBef>
          <a:spcPct val="0"/>
        </a:spcBef>
        <a:spcAft>
          <a:spcPct val="0"/>
        </a:spcAft>
        <a:defRPr sz="3467" b="1">
          <a:solidFill>
            <a:srgbClr val="009CDA"/>
          </a:solidFill>
          <a:latin typeface="Verdana" pitchFamily="34" charset="0"/>
        </a:defRPr>
      </a:lvl5pPr>
      <a:lvl6pPr marL="609565" algn="l" rtl="0" fontAlgn="base">
        <a:lnSpc>
          <a:spcPts val="3467"/>
        </a:lnSpc>
        <a:spcBef>
          <a:spcPct val="0"/>
        </a:spcBef>
        <a:spcAft>
          <a:spcPct val="0"/>
        </a:spcAft>
        <a:defRPr sz="3467" b="1">
          <a:solidFill>
            <a:srgbClr val="009CDA"/>
          </a:solidFill>
          <a:latin typeface="Verdana" pitchFamily="34" charset="0"/>
        </a:defRPr>
      </a:lvl6pPr>
      <a:lvl7pPr marL="1219131" algn="l" rtl="0" fontAlgn="base">
        <a:lnSpc>
          <a:spcPts val="3467"/>
        </a:lnSpc>
        <a:spcBef>
          <a:spcPct val="0"/>
        </a:spcBef>
        <a:spcAft>
          <a:spcPct val="0"/>
        </a:spcAft>
        <a:defRPr sz="3467" b="1">
          <a:solidFill>
            <a:srgbClr val="009CDA"/>
          </a:solidFill>
          <a:latin typeface="Verdana" pitchFamily="34" charset="0"/>
        </a:defRPr>
      </a:lvl7pPr>
      <a:lvl8pPr marL="1828697" algn="l" rtl="0" fontAlgn="base">
        <a:lnSpc>
          <a:spcPts val="3467"/>
        </a:lnSpc>
        <a:spcBef>
          <a:spcPct val="0"/>
        </a:spcBef>
        <a:spcAft>
          <a:spcPct val="0"/>
        </a:spcAft>
        <a:defRPr sz="3467" b="1">
          <a:solidFill>
            <a:srgbClr val="009CDA"/>
          </a:solidFill>
          <a:latin typeface="Verdana" pitchFamily="34" charset="0"/>
        </a:defRPr>
      </a:lvl8pPr>
      <a:lvl9pPr marL="2438262" algn="l" rtl="0" fontAlgn="base">
        <a:lnSpc>
          <a:spcPts val="3467"/>
        </a:lnSpc>
        <a:spcBef>
          <a:spcPct val="0"/>
        </a:spcBef>
        <a:spcAft>
          <a:spcPct val="0"/>
        </a:spcAft>
        <a:defRPr sz="3467" b="1">
          <a:solidFill>
            <a:srgbClr val="009CDA"/>
          </a:solidFill>
          <a:latin typeface="Verdana" pitchFamily="34" charset="0"/>
        </a:defRPr>
      </a:lvl9pPr>
    </p:titleStyle>
    <p:bodyStyle>
      <a:lvl1pPr marL="457175" indent="-457175" algn="l" rtl="0" fontAlgn="base">
        <a:spcBef>
          <a:spcPct val="20000"/>
        </a:spcBef>
        <a:spcAft>
          <a:spcPct val="0"/>
        </a:spcAft>
        <a:buClr>
          <a:srgbClr val="E61771"/>
        </a:buClr>
        <a:buFont typeface="Wingdings" panose="05000000000000000000" pitchFamily="2" charset="2"/>
        <a:buChar char="§"/>
        <a:defRPr lang="nl-NL" sz="2666" kern="1200" dirty="0" smtClean="0">
          <a:solidFill>
            <a:schemeClr val="tx1"/>
          </a:solidFill>
          <a:latin typeface="+mn-lt"/>
          <a:ea typeface="+mn-ea"/>
          <a:cs typeface="+mn-cs"/>
        </a:defRPr>
      </a:lvl1pPr>
      <a:lvl2pPr marL="990544" indent="-380979" algn="l" rtl="0" fontAlgn="base">
        <a:spcBef>
          <a:spcPct val="20000"/>
        </a:spcBef>
        <a:spcAft>
          <a:spcPct val="0"/>
        </a:spcAft>
        <a:buClr>
          <a:srgbClr val="E61771"/>
        </a:buClr>
        <a:buFont typeface="Arial" charset="0"/>
        <a:buChar char="–"/>
        <a:defRPr lang="nl-NL" sz="2666" kern="1200" dirty="0" smtClean="0">
          <a:solidFill>
            <a:schemeClr val="tx1"/>
          </a:solidFill>
          <a:latin typeface="+mn-lt"/>
          <a:ea typeface="+mn-ea"/>
          <a:cs typeface="+mn-cs"/>
        </a:defRPr>
      </a:lvl2pPr>
      <a:lvl3pPr marL="1523914" indent="-304783" algn="l" rtl="0" fontAlgn="base">
        <a:spcBef>
          <a:spcPct val="20000"/>
        </a:spcBef>
        <a:spcAft>
          <a:spcPct val="0"/>
        </a:spcAft>
        <a:buClr>
          <a:srgbClr val="E61771"/>
        </a:buClr>
        <a:buFont typeface="Arial" charset="0"/>
        <a:buChar char="•"/>
        <a:defRPr lang="nl-NL" sz="2666" kern="1200" dirty="0">
          <a:solidFill>
            <a:schemeClr val="tx1"/>
          </a:solidFill>
          <a:latin typeface="+mn-lt"/>
          <a:ea typeface="+mn-ea"/>
          <a:cs typeface="+mn-cs"/>
        </a:defRPr>
      </a:lvl3pPr>
      <a:lvl4pPr marL="2133480" indent="-304783" algn="l" rtl="0" fontAlgn="base">
        <a:spcBef>
          <a:spcPct val="20000"/>
        </a:spcBef>
        <a:spcAft>
          <a:spcPct val="0"/>
        </a:spcAft>
        <a:buFont typeface="Arial" charset="0"/>
        <a:buChar char="–"/>
        <a:defRPr sz="2666" kern="1200">
          <a:solidFill>
            <a:schemeClr val="tx1"/>
          </a:solidFill>
          <a:latin typeface="+mn-lt"/>
          <a:ea typeface="+mn-ea"/>
          <a:cs typeface="+mn-cs"/>
        </a:defRPr>
      </a:lvl4pPr>
      <a:lvl5pPr marL="2743044" indent="-304783" algn="l" rtl="0" fontAlgn="base">
        <a:spcBef>
          <a:spcPct val="20000"/>
        </a:spcBef>
        <a:spcAft>
          <a:spcPct val="0"/>
        </a:spcAft>
        <a:buFont typeface="Arial" charset="0"/>
        <a:buChar char="»"/>
        <a:defRPr sz="2666" kern="1200">
          <a:solidFill>
            <a:schemeClr val="tx1"/>
          </a:solidFill>
          <a:latin typeface="+mn-lt"/>
          <a:ea typeface="+mn-ea"/>
          <a:cs typeface="+mn-cs"/>
        </a:defRPr>
      </a:lvl5pPr>
      <a:lvl6pPr marL="3352609"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17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742"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30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9131" rtl="0" eaLnBrk="1" latinLnBrk="0" hangingPunct="1">
        <a:defRPr sz="2400" kern="1200">
          <a:solidFill>
            <a:schemeClr val="tx1"/>
          </a:solidFill>
          <a:latin typeface="+mn-lt"/>
          <a:ea typeface="+mn-ea"/>
          <a:cs typeface="+mn-cs"/>
        </a:defRPr>
      </a:lvl1pPr>
      <a:lvl2pPr marL="609565" algn="l" defTabSz="1219131" rtl="0" eaLnBrk="1" latinLnBrk="0" hangingPunct="1">
        <a:defRPr sz="2400" kern="1200">
          <a:solidFill>
            <a:schemeClr val="tx1"/>
          </a:solidFill>
          <a:latin typeface="+mn-lt"/>
          <a:ea typeface="+mn-ea"/>
          <a:cs typeface="+mn-cs"/>
        </a:defRPr>
      </a:lvl2pPr>
      <a:lvl3pPr marL="1219131" algn="l" defTabSz="1219131" rtl="0" eaLnBrk="1" latinLnBrk="0" hangingPunct="1">
        <a:defRPr sz="2400" kern="1200">
          <a:solidFill>
            <a:schemeClr val="tx1"/>
          </a:solidFill>
          <a:latin typeface="+mn-lt"/>
          <a:ea typeface="+mn-ea"/>
          <a:cs typeface="+mn-cs"/>
        </a:defRPr>
      </a:lvl3pPr>
      <a:lvl4pPr marL="1828697" algn="l" defTabSz="1219131" rtl="0" eaLnBrk="1" latinLnBrk="0" hangingPunct="1">
        <a:defRPr sz="2400" kern="1200">
          <a:solidFill>
            <a:schemeClr val="tx1"/>
          </a:solidFill>
          <a:latin typeface="+mn-lt"/>
          <a:ea typeface="+mn-ea"/>
          <a:cs typeface="+mn-cs"/>
        </a:defRPr>
      </a:lvl4pPr>
      <a:lvl5pPr marL="2438262" algn="l" defTabSz="1219131" rtl="0" eaLnBrk="1" latinLnBrk="0" hangingPunct="1">
        <a:defRPr sz="2400" kern="1200">
          <a:solidFill>
            <a:schemeClr val="tx1"/>
          </a:solidFill>
          <a:latin typeface="+mn-lt"/>
          <a:ea typeface="+mn-ea"/>
          <a:cs typeface="+mn-cs"/>
        </a:defRPr>
      </a:lvl5pPr>
      <a:lvl6pPr marL="3047828" algn="l" defTabSz="1219131" rtl="0" eaLnBrk="1" latinLnBrk="0" hangingPunct="1">
        <a:defRPr sz="2400" kern="1200">
          <a:solidFill>
            <a:schemeClr val="tx1"/>
          </a:solidFill>
          <a:latin typeface="+mn-lt"/>
          <a:ea typeface="+mn-ea"/>
          <a:cs typeface="+mn-cs"/>
        </a:defRPr>
      </a:lvl6pPr>
      <a:lvl7pPr marL="3657393" algn="l" defTabSz="1219131" rtl="0" eaLnBrk="1" latinLnBrk="0" hangingPunct="1">
        <a:defRPr sz="2400" kern="1200">
          <a:solidFill>
            <a:schemeClr val="tx1"/>
          </a:solidFill>
          <a:latin typeface="+mn-lt"/>
          <a:ea typeface="+mn-ea"/>
          <a:cs typeface="+mn-cs"/>
        </a:defRPr>
      </a:lvl7pPr>
      <a:lvl8pPr marL="4266958" algn="l" defTabSz="1219131" rtl="0" eaLnBrk="1" latinLnBrk="0" hangingPunct="1">
        <a:defRPr sz="2400" kern="1200">
          <a:solidFill>
            <a:schemeClr val="tx1"/>
          </a:solidFill>
          <a:latin typeface="+mn-lt"/>
          <a:ea typeface="+mn-ea"/>
          <a:cs typeface="+mn-cs"/>
        </a:defRPr>
      </a:lvl8pPr>
      <a:lvl9pPr marL="4876525" algn="l" defTabSz="1219131"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034279"/>
      </p:ext>
    </p:extLst>
  </p:cSld>
  <p:clrMap bg1="lt1" tx1="dk1" bg2="lt2" tx2="dk2" accent1="accent1" accent2="accent2" accent3="accent3" accent4="accent4" accent5="accent5" accent6="accent6" hlink="hlink" folHlink="folHlink"/>
  <p:sldLayoutIdLst>
    <p:sldLayoutId id="2147483684"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869041"/>
            <a:ext cx="12192000" cy="126365"/>
          </a:xfrm>
          <a:prstGeom prst="rect">
            <a:avLst/>
          </a:prstGeom>
          <a:noFill/>
        </p:spPr>
        <p:txBody>
          <a:bodyPr wrap="square" lIns="0" tIns="0" rIns="0" bIns="0" rtlCol="0" anchor="t" anchorCtr="0">
            <a:noAutofit/>
          </a:bodyPr>
          <a:lstStyle/>
          <a:p>
            <a:pPr algn="l"/>
            <a:r>
              <a:rPr lang="nl-NL" sz="1000" b="0" cap="all" spc="50" baseline="0">
                <a:solidFill>
                  <a:schemeClr val="accent2"/>
                </a:solidFill>
                <a:latin typeface="+mn-lt"/>
                <a:cs typeface="Calibri" panose="020F0502020204030204" pitchFamily="34" charset="0"/>
              </a:rPr>
              <a:t>INDELING</a:t>
            </a:r>
          </a:p>
        </p:txBody>
      </p:sp>
      <p:sp>
        <p:nvSpPr>
          <p:cNvPr id="2" name="titel">
            <a:extLst>
              <a:ext uri="{FF2B5EF4-FFF2-40B4-BE49-F238E27FC236}">
                <a16:creationId xmlns:a16="http://schemas.microsoft.com/office/drawing/2014/main" id="{59CAD7F8-CB3B-41C7-A2C9-1FAD9C4593A6}"/>
              </a:ext>
            </a:extLst>
          </p:cNvPr>
          <p:cNvSpPr>
            <a:spLocks noGrp="1"/>
          </p:cNvSpPr>
          <p:nvPr userDrawn="1">
            <p:ph type="title"/>
          </p:nvPr>
        </p:nvSpPr>
        <p:spPr>
          <a:xfrm>
            <a:off x="546897" y="858838"/>
            <a:ext cx="11104356" cy="804709"/>
          </a:xfrm>
          <a:prstGeom prst="rect">
            <a:avLst/>
          </a:prstGeom>
        </p:spPr>
        <p:txBody>
          <a:bodyPr vert="horz" lIns="0" tIns="0" rIns="0" bIns="0" rtlCol="0" anchor="t" anchorCtr="0">
            <a:noAutofit/>
          </a:bodyPr>
          <a:lstStyle/>
          <a:p>
            <a:r>
              <a:rPr lang="nl-NL"/>
              <a:t>Plaats hier je nieuwe 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userDrawn="1">
            <p:ph type="body" idx="1"/>
          </p:nvPr>
        </p:nvSpPr>
        <p:spPr>
          <a:xfrm>
            <a:off x="546892" y="2023701"/>
            <a:ext cx="11099802" cy="3938190"/>
          </a:xfrm>
          <a:prstGeom prst="rect">
            <a:avLst/>
          </a:prstGeom>
        </p:spPr>
        <p:txBody>
          <a:bodyPr vert="horz" lIns="0" tIns="0" rIns="0" bIns="0" rtlCol="0">
            <a:noAutofit/>
          </a:bodyPr>
          <a:lstStyle/>
          <a:p>
            <a:pPr lvl="0"/>
            <a:r>
              <a:rPr lang="nl-NL"/>
              <a:t>Bullet   </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bullet</a:t>
            </a:r>
          </a:p>
          <a:p>
            <a:pPr lvl="7"/>
            <a:endParaRPr lang="nl-NL"/>
          </a:p>
          <a:p>
            <a:pPr lvl="8"/>
            <a:r>
              <a:rPr lang="nl-NL"/>
              <a:t>*Bronvermelding</a:t>
            </a:r>
          </a:p>
        </p:txBody>
      </p:sp>
      <p:grpSp>
        <p:nvGrpSpPr>
          <p:cNvPr id="31" name="Groep 30">
            <a:extLst>
              <a:ext uri="{FF2B5EF4-FFF2-40B4-BE49-F238E27FC236}">
                <a16:creationId xmlns:a16="http://schemas.microsoft.com/office/drawing/2014/main" id="{727272D8-2F5A-4111-BEA0-07F5132267FE}"/>
              </a:ext>
            </a:extLst>
          </p:cNvPr>
          <p:cNvGrpSpPr/>
          <p:nvPr userDrawn="1"/>
        </p:nvGrpSpPr>
        <p:grpSpPr>
          <a:xfrm>
            <a:off x="0" y="-366570"/>
            <a:ext cx="7224552" cy="194715"/>
            <a:chOff x="0" y="-366570"/>
            <a:chExt cx="7224552" cy="194715"/>
          </a:xfrm>
        </p:grpSpPr>
        <p:sp>
          <p:nvSpPr>
            <p:cNvPr id="13" name="Ovaal 12">
              <a:extLst>
                <a:ext uri="{FF2B5EF4-FFF2-40B4-BE49-F238E27FC236}">
                  <a16:creationId xmlns:a16="http://schemas.microsoft.com/office/drawing/2014/main" id="{682DC896-B792-4033-BF28-5F4B9C3ED199}"/>
                </a:ext>
              </a:extLst>
            </p:cNvPr>
            <p:cNvSpPr/>
            <p:nvPr userDrawn="1"/>
          </p:nvSpPr>
          <p:spPr>
            <a:xfrm rot="16200000">
              <a:off x="0" y="-366570"/>
              <a:ext cx="194715" cy="194715"/>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Ovaal 13">
              <a:extLst>
                <a:ext uri="{FF2B5EF4-FFF2-40B4-BE49-F238E27FC236}">
                  <a16:creationId xmlns:a16="http://schemas.microsoft.com/office/drawing/2014/main" id="{4E8FBE1C-E21E-426A-908D-B5FD49B2C226}"/>
                </a:ext>
              </a:extLst>
            </p:cNvPr>
            <p:cNvSpPr/>
            <p:nvPr userDrawn="1"/>
          </p:nvSpPr>
          <p:spPr>
            <a:xfrm rot="16200000">
              <a:off x="240765" y="-366570"/>
              <a:ext cx="194715" cy="194715"/>
            </a:xfrm>
            <a:prstGeom prst="ellipse">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Ovaal 14">
              <a:extLst>
                <a:ext uri="{FF2B5EF4-FFF2-40B4-BE49-F238E27FC236}">
                  <a16:creationId xmlns:a16="http://schemas.microsoft.com/office/drawing/2014/main" id="{9D4AB293-C318-4B6E-AF93-2F18FBD98E19}"/>
                </a:ext>
              </a:extLst>
            </p:cNvPr>
            <p:cNvSpPr/>
            <p:nvPr userDrawn="1"/>
          </p:nvSpPr>
          <p:spPr>
            <a:xfrm rot="16200000">
              <a:off x="481530" y="-366570"/>
              <a:ext cx="194715" cy="194715"/>
            </a:xfrm>
            <a:prstGeom prst="ellipse">
              <a:avLst/>
            </a:prstGeom>
            <a:solidFill>
              <a:schemeClr val="accent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Ovaal 15">
              <a:extLst>
                <a:ext uri="{FF2B5EF4-FFF2-40B4-BE49-F238E27FC236}">
                  <a16:creationId xmlns:a16="http://schemas.microsoft.com/office/drawing/2014/main" id="{8D25A43C-C66A-45B6-A956-F779339B1296}"/>
                </a:ext>
              </a:extLst>
            </p:cNvPr>
            <p:cNvSpPr/>
            <p:nvPr userDrawn="1"/>
          </p:nvSpPr>
          <p:spPr>
            <a:xfrm rot="16200000">
              <a:off x="722295" y="-366570"/>
              <a:ext cx="194715" cy="194715"/>
            </a:xfrm>
            <a:prstGeom prst="ellipse">
              <a:avLst/>
            </a:prstGeom>
            <a:solidFill>
              <a:schemeClr val="accent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17" name="Ovaal 16">
              <a:extLst>
                <a:ext uri="{FF2B5EF4-FFF2-40B4-BE49-F238E27FC236}">
                  <a16:creationId xmlns:a16="http://schemas.microsoft.com/office/drawing/2014/main" id="{1BBE0807-355B-4AF6-9804-DDC00B7718FB}"/>
                </a:ext>
              </a:extLst>
            </p:cNvPr>
            <p:cNvSpPr/>
            <p:nvPr userDrawn="1"/>
          </p:nvSpPr>
          <p:spPr>
            <a:xfrm rot="16200000">
              <a:off x="963060" y="-366570"/>
              <a:ext cx="194715" cy="194715"/>
            </a:xfrm>
            <a:prstGeom prst="ellipse">
              <a:avLst/>
            </a:prstGeom>
            <a:solidFill>
              <a:schemeClr val="accent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18" name="Ovaal 17">
              <a:extLst>
                <a:ext uri="{FF2B5EF4-FFF2-40B4-BE49-F238E27FC236}">
                  <a16:creationId xmlns:a16="http://schemas.microsoft.com/office/drawing/2014/main" id="{3382CAEF-185D-44E5-8C6D-C7699F70F513}"/>
                </a:ext>
              </a:extLst>
            </p:cNvPr>
            <p:cNvSpPr/>
            <p:nvPr userDrawn="1"/>
          </p:nvSpPr>
          <p:spPr>
            <a:xfrm rot="16200000">
              <a:off x="1873318" y="-366570"/>
              <a:ext cx="194715" cy="194715"/>
            </a:xfrm>
            <a:prstGeom prst="ellipse">
              <a:avLst/>
            </a:prstGeom>
            <a:solidFill>
              <a:srgbClr val="8595D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19" name="Ovaal 18">
              <a:extLst>
                <a:ext uri="{FF2B5EF4-FFF2-40B4-BE49-F238E27FC236}">
                  <a16:creationId xmlns:a16="http://schemas.microsoft.com/office/drawing/2014/main" id="{0C0082F1-6F82-418B-A69E-DE9FFFC8A156}"/>
                </a:ext>
              </a:extLst>
            </p:cNvPr>
            <p:cNvSpPr/>
            <p:nvPr userDrawn="1"/>
          </p:nvSpPr>
          <p:spPr>
            <a:xfrm rot="16200000">
              <a:off x="2132200" y="-366570"/>
              <a:ext cx="194715" cy="194715"/>
            </a:xfrm>
            <a:prstGeom prst="ellipse">
              <a:avLst/>
            </a:prstGeom>
            <a:solidFill>
              <a:srgbClr val="73518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cxnSp>
          <p:nvCxnSpPr>
            <p:cNvPr id="8" name="Rechte verbindingslijn 7">
              <a:extLst>
                <a:ext uri="{FF2B5EF4-FFF2-40B4-BE49-F238E27FC236}">
                  <a16:creationId xmlns:a16="http://schemas.microsoft.com/office/drawing/2014/main" id="{50748A91-7D09-408B-A3FF-3518E9054BF1}"/>
                </a:ext>
              </a:extLst>
            </p:cNvPr>
            <p:cNvCxnSpPr>
              <a:cxnSpLocks/>
            </p:cNvCxnSpPr>
            <p:nvPr userDrawn="1"/>
          </p:nvCxnSpPr>
          <p:spPr>
            <a:xfrm>
              <a:off x="1306162" y="-366569"/>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 INDELING">
              <a:extLst>
                <a:ext uri="{FF2B5EF4-FFF2-40B4-BE49-F238E27FC236}">
                  <a16:creationId xmlns:a16="http://schemas.microsoft.com/office/drawing/2014/main" id="{06071A54-6B8A-4329-84FA-555DFDB6B267}"/>
                </a:ext>
              </a:extLst>
            </p:cNvPr>
            <p:cNvSpPr txBox="1"/>
            <p:nvPr userDrawn="1"/>
          </p:nvSpPr>
          <p:spPr>
            <a:xfrm>
              <a:off x="1456539" y="-349119"/>
              <a:ext cx="294953"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mbo</a:t>
              </a:r>
            </a:p>
          </p:txBody>
        </p:sp>
        <p:sp>
          <p:nvSpPr>
            <p:cNvPr id="21" name="Ovaal 20">
              <a:extLst>
                <a:ext uri="{FF2B5EF4-FFF2-40B4-BE49-F238E27FC236}">
                  <a16:creationId xmlns:a16="http://schemas.microsoft.com/office/drawing/2014/main" id="{42540A10-2BA4-4054-A074-A20B890AC6A7}"/>
                </a:ext>
              </a:extLst>
            </p:cNvPr>
            <p:cNvSpPr/>
            <p:nvPr userDrawn="1"/>
          </p:nvSpPr>
          <p:spPr>
            <a:xfrm rot="16200000">
              <a:off x="4050690" y="-366570"/>
              <a:ext cx="194715" cy="194715"/>
            </a:xfrm>
            <a:prstGeom prst="ellipse">
              <a:avLst/>
            </a:prstGeom>
            <a:solidFill>
              <a:srgbClr val="EFBE4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22" name="Ovaal 21">
              <a:extLst>
                <a:ext uri="{FF2B5EF4-FFF2-40B4-BE49-F238E27FC236}">
                  <a16:creationId xmlns:a16="http://schemas.microsoft.com/office/drawing/2014/main" id="{654F4F55-48F7-43C7-A5AB-DC3C6E35423A}"/>
                </a:ext>
              </a:extLst>
            </p:cNvPr>
            <p:cNvSpPr/>
            <p:nvPr userDrawn="1"/>
          </p:nvSpPr>
          <p:spPr>
            <a:xfrm rot="16200000">
              <a:off x="4309572" y="-366570"/>
              <a:ext cx="194715" cy="194715"/>
            </a:xfrm>
            <a:prstGeom prst="ellipse">
              <a:avLst/>
            </a:prstGeom>
            <a:solidFill>
              <a:srgbClr val="FF6D2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cxnSp>
          <p:nvCxnSpPr>
            <p:cNvPr id="23" name="Rechte verbindingslijn 22">
              <a:extLst>
                <a:ext uri="{FF2B5EF4-FFF2-40B4-BE49-F238E27FC236}">
                  <a16:creationId xmlns:a16="http://schemas.microsoft.com/office/drawing/2014/main" id="{9FC25E1B-D809-4F4F-B197-00717E0284E5}"/>
                </a:ext>
              </a:extLst>
            </p:cNvPr>
            <p:cNvCxnSpPr>
              <a:cxnSpLocks/>
            </p:cNvCxnSpPr>
            <p:nvPr userDrawn="1"/>
          </p:nvCxnSpPr>
          <p:spPr>
            <a:xfrm>
              <a:off x="2484811" y="-366569"/>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 INDELING">
              <a:extLst>
                <a:ext uri="{FF2B5EF4-FFF2-40B4-BE49-F238E27FC236}">
                  <a16:creationId xmlns:a16="http://schemas.microsoft.com/office/drawing/2014/main" id="{34362FEB-B5E0-4B58-AE2E-224F8474FCE1}"/>
                </a:ext>
              </a:extLst>
            </p:cNvPr>
            <p:cNvSpPr txBox="1"/>
            <p:nvPr userDrawn="1"/>
          </p:nvSpPr>
          <p:spPr>
            <a:xfrm>
              <a:off x="2635188" y="-349119"/>
              <a:ext cx="1114088"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basisonderwijs</a:t>
              </a:r>
            </a:p>
          </p:txBody>
        </p:sp>
        <p:sp>
          <p:nvSpPr>
            <p:cNvPr id="25" name="Ovaal 24">
              <a:extLst>
                <a:ext uri="{FF2B5EF4-FFF2-40B4-BE49-F238E27FC236}">
                  <a16:creationId xmlns:a16="http://schemas.microsoft.com/office/drawing/2014/main" id="{A6FCE1F5-541E-49B3-A000-48CB0CBAE7DA}"/>
                </a:ext>
              </a:extLst>
            </p:cNvPr>
            <p:cNvSpPr/>
            <p:nvPr userDrawn="1"/>
          </p:nvSpPr>
          <p:spPr>
            <a:xfrm rot="16200000">
              <a:off x="6770955" y="-366570"/>
              <a:ext cx="194715" cy="194715"/>
            </a:xfrm>
            <a:prstGeom prst="ellipse">
              <a:avLst/>
            </a:prstGeom>
            <a:solidFill>
              <a:srgbClr val="B8D16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26" name="Ovaal 25">
              <a:extLst>
                <a:ext uri="{FF2B5EF4-FFF2-40B4-BE49-F238E27FC236}">
                  <a16:creationId xmlns:a16="http://schemas.microsoft.com/office/drawing/2014/main" id="{76D1401A-483D-4ED4-A217-69B17EB43338}"/>
                </a:ext>
              </a:extLst>
            </p:cNvPr>
            <p:cNvSpPr/>
            <p:nvPr userDrawn="1"/>
          </p:nvSpPr>
          <p:spPr>
            <a:xfrm rot="16200000">
              <a:off x="7029837" y="-366570"/>
              <a:ext cx="194715" cy="194715"/>
            </a:xfrm>
            <a:prstGeom prst="ellipse">
              <a:avLst/>
            </a:prstGeom>
            <a:solidFill>
              <a:srgbClr val="7ABC1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cxnSp>
          <p:nvCxnSpPr>
            <p:cNvPr id="27" name="Rechte verbindingslijn 26">
              <a:extLst>
                <a:ext uri="{FF2B5EF4-FFF2-40B4-BE49-F238E27FC236}">
                  <a16:creationId xmlns:a16="http://schemas.microsoft.com/office/drawing/2014/main" id="{7C123178-8A56-4765-AD59-9BD44AC9E8EE}"/>
                </a:ext>
              </a:extLst>
            </p:cNvPr>
            <p:cNvCxnSpPr>
              <a:cxnSpLocks/>
            </p:cNvCxnSpPr>
            <p:nvPr userDrawn="1"/>
          </p:nvCxnSpPr>
          <p:spPr>
            <a:xfrm>
              <a:off x="4665221" y="-366569"/>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 INDELING">
              <a:extLst>
                <a:ext uri="{FF2B5EF4-FFF2-40B4-BE49-F238E27FC236}">
                  <a16:creationId xmlns:a16="http://schemas.microsoft.com/office/drawing/2014/main" id="{26E7B590-4E27-48D0-9942-79EA63B5BC7A}"/>
                </a:ext>
              </a:extLst>
            </p:cNvPr>
            <p:cNvSpPr txBox="1"/>
            <p:nvPr userDrawn="1"/>
          </p:nvSpPr>
          <p:spPr>
            <a:xfrm>
              <a:off x="4815598" y="-349119"/>
              <a:ext cx="1585370"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voortgezet onderwijs</a:t>
              </a:r>
            </a:p>
          </p:txBody>
        </p:sp>
      </p:grpSp>
      <p:grpSp>
        <p:nvGrpSpPr>
          <p:cNvPr id="11" name="Groep 10">
            <a:extLst>
              <a:ext uri="{FF2B5EF4-FFF2-40B4-BE49-F238E27FC236}">
                <a16:creationId xmlns:a16="http://schemas.microsoft.com/office/drawing/2014/main" id="{27764E38-98CE-4BA1-8981-000511938026}"/>
              </a:ext>
            </a:extLst>
          </p:cNvPr>
          <p:cNvGrpSpPr/>
          <p:nvPr userDrawn="1"/>
        </p:nvGrpSpPr>
        <p:grpSpPr>
          <a:xfrm>
            <a:off x="34828" y="7017093"/>
            <a:ext cx="6302813" cy="194715"/>
            <a:chOff x="34828" y="7017093"/>
            <a:chExt cx="6302813" cy="194715"/>
          </a:xfrm>
        </p:grpSpPr>
        <p:grpSp>
          <p:nvGrpSpPr>
            <p:cNvPr id="4" name="Groep 3">
              <a:extLst>
                <a:ext uri="{FF2B5EF4-FFF2-40B4-BE49-F238E27FC236}">
                  <a16:creationId xmlns:a16="http://schemas.microsoft.com/office/drawing/2014/main" id="{FE5315B5-DFB8-4B49-BB74-8CCE6683E60C}"/>
                </a:ext>
              </a:extLst>
            </p:cNvPr>
            <p:cNvGrpSpPr/>
            <p:nvPr userDrawn="1"/>
          </p:nvGrpSpPr>
          <p:grpSpPr>
            <a:xfrm>
              <a:off x="1162698" y="7017093"/>
              <a:ext cx="2889930" cy="194715"/>
              <a:chOff x="0" y="6998057"/>
              <a:chExt cx="2889930" cy="194715"/>
            </a:xfrm>
          </p:grpSpPr>
          <p:sp>
            <p:nvSpPr>
              <p:cNvPr id="30" name="Ovaal 29">
                <a:extLst>
                  <a:ext uri="{FF2B5EF4-FFF2-40B4-BE49-F238E27FC236}">
                    <a16:creationId xmlns:a16="http://schemas.microsoft.com/office/drawing/2014/main" id="{DA2DE1E3-C90A-4882-8B59-3FB5207EE87E}"/>
                  </a:ext>
                </a:extLst>
              </p:cNvPr>
              <p:cNvSpPr/>
              <p:nvPr userDrawn="1"/>
            </p:nvSpPr>
            <p:spPr>
              <a:xfrm rot="16200000">
                <a:off x="0" y="6998057"/>
                <a:ext cx="194715" cy="194715"/>
              </a:xfrm>
              <a:prstGeom prst="ellipse">
                <a:avLst/>
              </a:prstGeom>
              <a:solidFill>
                <a:srgbClr val="CBD6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32" name="Ovaal 31">
                <a:extLst>
                  <a:ext uri="{FF2B5EF4-FFF2-40B4-BE49-F238E27FC236}">
                    <a16:creationId xmlns:a16="http://schemas.microsoft.com/office/drawing/2014/main" id="{92C8AE25-0C29-4CB1-B3C3-27F27083D3FE}"/>
                  </a:ext>
                </a:extLst>
              </p:cNvPr>
              <p:cNvSpPr/>
              <p:nvPr userDrawn="1"/>
            </p:nvSpPr>
            <p:spPr>
              <a:xfrm rot="16200000">
                <a:off x="240765" y="6998057"/>
                <a:ext cx="194715" cy="194715"/>
              </a:xfrm>
              <a:prstGeom prst="ellipse">
                <a:avLst/>
              </a:prstGeom>
              <a:solidFill>
                <a:srgbClr val="002D6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34" name="Ovaal 33">
                <a:extLst>
                  <a:ext uri="{FF2B5EF4-FFF2-40B4-BE49-F238E27FC236}">
                    <a16:creationId xmlns:a16="http://schemas.microsoft.com/office/drawing/2014/main" id="{5260B0AD-D7DE-451F-9A55-35CFEAB0C9F0}"/>
                  </a:ext>
                </a:extLst>
              </p:cNvPr>
              <p:cNvSpPr/>
              <p:nvPr userDrawn="1"/>
            </p:nvSpPr>
            <p:spPr>
              <a:xfrm rot="16200000">
                <a:off x="486509" y="6998057"/>
                <a:ext cx="194715" cy="194715"/>
              </a:xfrm>
              <a:prstGeom prst="ellipse">
                <a:avLst/>
              </a:prstGeom>
              <a:solidFill>
                <a:srgbClr val="FFBA4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35" name="Ovaal 34">
                <a:extLst>
                  <a:ext uri="{FF2B5EF4-FFF2-40B4-BE49-F238E27FC236}">
                    <a16:creationId xmlns:a16="http://schemas.microsoft.com/office/drawing/2014/main" id="{9F672C11-9DE9-4B48-A7B3-F46E5949657F}"/>
                  </a:ext>
                </a:extLst>
              </p:cNvPr>
              <p:cNvSpPr/>
              <p:nvPr userDrawn="1"/>
            </p:nvSpPr>
            <p:spPr>
              <a:xfrm rot="16200000">
                <a:off x="727274" y="6998057"/>
                <a:ext cx="194715" cy="194715"/>
              </a:xfrm>
              <a:prstGeom prst="ellipse">
                <a:avLst/>
              </a:prstGeom>
              <a:solidFill>
                <a:srgbClr val="009CD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48" name="Ovaal 47">
                <a:extLst>
                  <a:ext uri="{FF2B5EF4-FFF2-40B4-BE49-F238E27FC236}">
                    <a16:creationId xmlns:a16="http://schemas.microsoft.com/office/drawing/2014/main" id="{BEB24525-BEC4-43D0-9BBF-3420106CE383}"/>
                  </a:ext>
                </a:extLst>
              </p:cNvPr>
              <p:cNvSpPr/>
              <p:nvPr userDrawn="1"/>
            </p:nvSpPr>
            <p:spPr>
              <a:xfrm rot="16200000">
                <a:off x="968039" y="6998057"/>
                <a:ext cx="194715" cy="194715"/>
              </a:xfrm>
              <a:prstGeom prst="ellipse">
                <a:avLst/>
              </a:prstGeom>
              <a:solidFill>
                <a:srgbClr val="DB002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49" name="Ovaal 48">
                <a:extLst>
                  <a:ext uri="{FF2B5EF4-FFF2-40B4-BE49-F238E27FC236}">
                    <a16:creationId xmlns:a16="http://schemas.microsoft.com/office/drawing/2014/main" id="{E6187EEB-7B2F-4301-B154-31DFA900D321}"/>
                  </a:ext>
                </a:extLst>
              </p:cNvPr>
              <p:cNvSpPr/>
              <p:nvPr userDrawn="1"/>
            </p:nvSpPr>
            <p:spPr>
              <a:xfrm rot="16200000">
                <a:off x="1208804" y="6998057"/>
                <a:ext cx="194715" cy="194715"/>
              </a:xfrm>
              <a:prstGeom prst="ellipse">
                <a:avLst/>
              </a:prstGeom>
              <a:solidFill>
                <a:srgbClr val="475B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0" name="Ovaal 49">
                <a:extLst>
                  <a:ext uri="{FF2B5EF4-FFF2-40B4-BE49-F238E27FC236}">
                    <a16:creationId xmlns:a16="http://schemas.microsoft.com/office/drawing/2014/main" id="{7071E9E1-C4BE-46A4-8AAA-AB6E9F77DC65}"/>
                  </a:ext>
                </a:extLst>
              </p:cNvPr>
              <p:cNvSpPr/>
              <p:nvPr userDrawn="1"/>
            </p:nvSpPr>
            <p:spPr>
              <a:xfrm rot="16200000">
                <a:off x="1456539" y="6998057"/>
                <a:ext cx="194715" cy="194715"/>
              </a:xfrm>
              <a:prstGeom prst="ellipse">
                <a:avLst/>
              </a:prstGeom>
              <a:solidFill>
                <a:srgbClr val="7ABC1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1" name="Ovaal 50">
                <a:extLst>
                  <a:ext uri="{FF2B5EF4-FFF2-40B4-BE49-F238E27FC236}">
                    <a16:creationId xmlns:a16="http://schemas.microsoft.com/office/drawing/2014/main" id="{4B4CC6ED-7026-44B8-ABF7-DCF4FC82D00C}"/>
                  </a:ext>
                </a:extLst>
              </p:cNvPr>
              <p:cNvSpPr/>
              <p:nvPr userDrawn="1"/>
            </p:nvSpPr>
            <p:spPr>
              <a:xfrm rot="16200000">
                <a:off x="1704274" y="6998057"/>
                <a:ext cx="194715" cy="194715"/>
              </a:xfrm>
              <a:prstGeom prst="ellipse">
                <a:avLst/>
              </a:prstGeom>
              <a:solidFill>
                <a:srgbClr val="F391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2" name="Ovaal 51">
                <a:extLst>
                  <a:ext uri="{FF2B5EF4-FFF2-40B4-BE49-F238E27FC236}">
                    <a16:creationId xmlns:a16="http://schemas.microsoft.com/office/drawing/2014/main" id="{9D5D11FD-8672-49B6-A2B6-6DFC94B493FA}"/>
                  </a:ext>
                </a:extLst>
              </p:cNvPr>
              <p:cNvSpPr/>
              <p:nvPr userDrawn="1"/>
            </p:nvSpPr>
            <p:spPr>
              <a:xfrm rot="16200000">
                <a:off x="1952009" y="6998057"/>
                <a:ext cx="194715" cy="194715"/>
              </a:xfrm>
              <a:prstGeom prst="ellipse">
                <a:avLst/>
              </a:prstGeom>
              <a:solidFill>
                <a:srgbClr val="A2A3A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3" name="Ovaal 52">
                <a:extLst>
                  <a:ext uri="{FF2B5EF4-FFF2-40B4-BE49-F238E27FC236}">
                    <a16:creationId xmlns:a16="http://schemas.microsoft.com/office/drawing/2014/main" id="{1FF9BD4E-E700-4B91-944E-991AA821A7A5}"/>
                  </a:ext>
                </a:extLst>
              </p:cNvPr>
              <p:cNvSpPr/>
              <p:nvPr userDrawn="1"/>
            </p:nvSpPr>
            <p:spPr>
              <a:xfrm rot="16200000">
                <a:off x="2199744" y="6998057"/>
                <a:ext cx="194715" cy="194715"/>
              </a:xfrm>
              <a:prstGeom prst="ellipse">
                <a:avLst/>
              </a:prstGeom>
              <a:solidFill>
                <a:srgbClr val="63646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4" name="Ovaal 53">
                <a:extLst>
                  <a:ext uri="{FF2B5EF4-FFF2-40B4-BE49-F238E27FC236}">
                    <a16:creationId xmlns:a16="http://schemas.microsoft.com/office/drawing/2014/main" id="{D1D4511D-CDED-4830-98C6-5DC59382457E}"/>
                  </a:ext>
                </a:extLst>
              </p:cNvPr>
              <p:cNvSpPr/>
              <p:nvPr userDrawn="1"/>
            </p:nvSpPr>
            <p:spPr>
              <a:xfrm rot="16200000">
                <a:off x="2447479" y="6998057"/>
                <a:ext cx="194715" cy="194715"/>
              </a:xfrm>
              <a:prstGeom prst="ellipse">
                <a:avLst/>
              </a:prstGeom>
              <a:solidFill>
                <a:srgbClr val="DBCBB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5" name="Ovaal 54">
                <a:extLst>
                  <a:ext uri="{FF2B5EF4-FFF2-40B4-BE49-F238E27FC236}">
                    <a16:creationId xmlns:a16="http://schemas.microsoft.com/office/drawing/2014/main" id="{2A02D4DA-117D-4226-B2B5-3E15697A9667}"/>
                  </a:ext>
                </a:extLst>
              </p:cNvPr>
              <p:cNvSpPr/>
              <p:nvPr userDrawn="1"/>
            </p:nvSpPr>
            <p:spPr>
              <a:xfrm rot="16200000">
                <a:off x="2695215" y="6998057"/>
                <a:ext cx="194715" cy="194715"/>
              </a:xfrm>
              <a:prstGeom prst="ellipse">
                <a:avLst/>
              </a:prstGeom>
              <a:solidFill>
                <a:srgbClr val="786D6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70" name="- INDELING">
              <a:extLst>
                <a:ext uri="{FF2B5EF4-FFF2-40B4-BE49-F238E27FC236}">
                  <a16:creationId xmlns:a16="http://schemas.microsoft.com/office/drawing/2014/main" id="{A8153D93-1F64-4D9F-A84B-B5CE4FB264F5}"/>
                </a:ext>
              </a:extLst>
            </p:cNvPr>
            <p:cNvSpPr txBox="1"/>
            <p:nvPr userDrawn="1"/>
          </p:nvSpPr>
          <p:spPr>
            <a:xfrm>
              <a:off x="34828" y="7037506"/>
              <a:ext cx="966611"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basiskleuren</a:t>
              </a:r>
            </a:p>
          </p:txBody>
        </p:sp>
        <p:grpSp>
          <p:nvGrpSpPr>
            <p:cNvPr id="71" name="Groep 70">
              <a:extLst>
                <a:ext uri="{FF2B5EF4-FFF2-40B4-BE49-F238E27FC236}">
                  <a16:creationId xmlns:a16="http://schemas.microsoft.com/office/drawing/2014/main" id="{5F82CE87-4E8B-4113-860E-CA3FC1C3F9E8}"/>
                </a:ext>
              </a:extLst>
            </p:cNvPr>
            <p:cNvGrpSpPr/>
            <p:nvPr userDrawn="1"/>
          </p:nvGrpSpPr>
          <p:grpSpPr>
            <a:xfrm>
              <a:off x="5902161" y="7017093"/>
              <a:ext cx="435480" cy="194715"/>
              <a:chOff x="0" y="6998057"/>
              <a:chExt cx="435480" cy="194715"/>
            </a:xfrm>
          </p:grpSpPr>
          <p:sp>
            <p:nvSpPr>
              <p:cNvPr id="72" name="Ovaal 71">
                <a:extLst>
                  <a:ext uri="{FF2B5EF4-FFF2-40B4-BE49-F238E27FC236}">
                    <a16:creationId xmlns:a16="http://schemas.microsoft.com/office/drawing/2014/main" id="{5D716156-EEB7-46F0-998A-E693BA2FC6A8}"/>
                  </a:ext>
                </a:extLst>
              </p:cNvPr>
              <p:cNvSpPr/>
              <p:nvPr userDrawn="1"/>
            </p:nvSpPr>
            <p:spPr>
              <a:xfrm rot="16200000">
                <a:off x="0" y="6998057"/>
                <a:ext cx="194715" cy="194715"/>
              </a:xfrm>
              <a:prstGeom prst="ellipse">
                <a:avLst/>
              </a:prstGeom>
              <a:solidFill>
                <a:srgbClr val="DBE9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73" name="Ovaal 72">
                <a:extLst>
                  <a:ext uri="{FF2B5EF4-FFF2-40B4-BE49-F238E27FC236}">
                    <a16:creationId xmlns:a16="http://schemas.microsoft.com/office/drawing/2014/main" id="{B80DBAA2-A19F-40A2-9ED6-999B6C14752E}"/>
                  </a:ext>
                </a:extLst>
              </p:cNvPr>
              <p:cNvSpPr/>
              <p:nvPr userDrawn="1"/>
            </p:nvSpPr>
            <p:spPr>
              <a:xfrm rot="16200000">
                <a:off x="240765" y="6998057"/>
                <a:ext cx="194715" cy="194715"/>
              </a:xfrm>
              <a:prstGeom prst="ellipse">
                <a:avLst/>
              </a:prstGeom>
              <a:solidFill>
                <a:srgbClr val="D0DBE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grpSp>
        <p:sp>
          <p:nvSpPr>
            <p:cNvPr id="84" name="- INDELING">
              <a:extLst>
                <a:ext uri="{FF2B5EF4-FFF2-40B4-BE49-F238E27FC236}">
                  <a16:creationId xmlns:a16="http://schemas.microsoft.com/office/drawing/2014/main" id="{73E39943-07A5-4227-80B6-DBE2D3300AB9}"/>
                </a:ext>
              </a:extLst>
            </p:cNvPr>
            <p:cNvSpPr txBox="1"/>
            <p:nvPr userDrawn="1"/>
          </p:nvSpPr>
          <p:spPr>
            <a:xfrm>
              <a:off x="4375144" y="7037506"/>
              <a:ext cx="1365758"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Basis achtergrond</a:t>
              </a:r>
            </a:p>
          </p:txBody>
        </p:sp>
        <p:cxnSp>
          <p:nvCxnSpPr>
            <p:cNvPr id="86" name="Rechte verbindingslijn 85">
              <a:extLst>
                <a:ext uri="{FF2B5EF4-FFF2-40B4-BE49-F238E27FC236}">
                  <a16:creationId xmlns:a16="http://schemas.microsoft.com/office/drawing/2014/main" id="{0BEC0C4E-5C4A-4D36-852A-DD0FBFD98DB8}"/>
                </a:ext>
              </a:extLst>
            </p:cNvPr>
            <p:cNvCxnSpPr>
              <a:cxnSpLocks/>
            </p:cNvCxnSpPr>
            <p:nvPr userDrawn="1"/>
          </p:nvCxnSpPr>
          <p:spPr>
            <a:xfrm>
              <a:off x="4213886" y="7018470"/>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ijdelijke aanduiding voor datum 3">
            <a:extLst>
              <a:ext uri="{FF2B5EF4-FFF2-40B4-BE49-F238E27FC236}">
                <a16:creationId xmlns:a16="http://schemas.microsoft.com/office/drawing/2014/main" id="{6C73B162-1618-D11C-D00E-67CAE63A8950}"/>
              </a:ext>
            </a:extLst>
          </p:cNvPr>
          <p:cNvSpPr>
            <a:spLocks noGrp="1"/>
          </p:cNvSpPr>
          <p:nvPr>
            <p:ph type="dt" sz="half" idx="2"/>
          </p:nvPr>
        </p:nvSpPr>
        <p:spPr>
          <a:xfrm>
            <a:off x="9448800" y="69318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37" name="Tijdelijke aanduiding voor tekst 5">
            <a:extLst>
              <a:ext uri="{FF2B5EF4-FFF2-40B4-BE49-F238E27FC236}">
                <a16:creationId xmlns:a16="http://schemas.microsoft.com/office/drawing/2014/main" id="{DF6672FA-B477-B51A-0286-D4CBAE66A4AD}"/>
              </a:ext>
            </a:extLst>
          </p:cNvPr>
          <p:cNvSpPr txBox="1">
            <a:spLocks/>
          </p:cNvSpPr>
          <p:nvPr userDrawn="1"/>
        </p:nvSpPr>
        <p:spPr>
          <a:xfrm>
            <a:off x="542925" y="6235906"/>
            <a:ext cx="1208425" cy="387246"/>
          </a:xfrm>
          <a:prstGeom prst="rect">
            <a:avLst/>
          </a:prstGeom>
          <a:blipFill dpi="0" rotWithShape="1">
            <a:blip r:embed="rId3">
              <a:extLst>
                <a:ext uri="{96DAC541-7B7A-43D3-8B79-37D633B846F1}">
                  <asvg:svgBlip xmlns:asvg="http://schemas.microsoft.com/office/drawing/2016/SVG/main" r:embed="rId4"/>
                </a:ext>
              </a:extLst>
            </a:blip>
            <a:srcRect/>
            <a:stretch>
              <a:fillRect t="-1532" b="-1532"/>
            </a:stretch>
          </a:blipFill>
        </p:spPr>
        <p:txBody>
          <a:bodyPr/>
          <a:lstStyle>
            <a:lvl1pPr marL="0" indent="0" algn="l" defTabSz="914400" rtl="0" eaLnBrk="1" latinLnBrk="0" hangingPunct="1">
              <a:lnSpc>
                <a:spcPct val="90000"/>
              </a:lnSpc>
              <a:spcBef>
                <a:spcPts val="1000"/>
              </a:spcBef>
              <a:buClr>
                <a:schemeClr val="tx2"/>
              </a:buClr>
              <a:buFont typeface="Calibri" panose="020F0502020204030204" pitchFamily="34" charset="0"/>
              <a:buNone/>
              <a:defRPr sz="1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40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a:lstStyle>
          <a:p>
            <a:r>
              <a:rPr lang="nl-NL"/>
              <a:t> </a:t>
            </a:r>
          </a:p>
        </p:txBody>
      </p:sp>
      <p:sp>
        <p:nvSpPr>
          <p:cNvPr id="33" name="Tijdelijke aanduiding voor voettekst 4">
            <a:extLst>
              <a:ext uri="{FF2B5EF4-FFF2-40B4-BE49-F238E27FC236}">
                <a16:creationId xmlns:a16="http://schemas.microsoft.com/office/drawing/2014/main" id="{699CF388-5962-4F6D-2186-F9B2D2900426}"/>
              </a:ext>
            </a:extLst>
          </p:cNvPr>
          <p:cNvSpPr>
            <a:spLocks noGrp="1"/>
          </p:cNvSpPr>
          <p:nvPr>
            <p:ph type="ftr" sz="quarter" idx="3"/>
          </p:nvPr>
        </p:nvSpPr>
        <p:spPr>
          <a:xfrm>
            <a:off x="4038599" y="6209985"/>
            <a:ext cx="7375526" cy="365125"/>
          </a:xfrm>
          <a:prstGeom prst="rect">
            <a:avLst/>
          </a:prstGeom>
        </p:spPr>
        <p:txBody>
          <a:bodyPr vert="horz" lIns="0" tIns="0" rIns="0" bIns="0" rtlCol="0" anchor="ctr"/>
          <a:lstStyle>
            <a:lvl1pPr algn="r">
              <a:defRPr sz="900">
                <a:solidFill>
                  <a:schemeClr val="accent2"/>
                </a:solidFill>
              </a:defRPr>
            </a:lvl1pPr>
          </a:lstStyle>
          <a:p>
            <a:r>
              <a:rPr lang="nl-NL"/>
              <a:t>Malmberg Slidebuilder</a:t>
            </a:r>
          </a:p>
        </p:txBody>
      </p:sp>
      <p:sp>
        <p:nvSpPr>
          <p:cNvPr id="36" name="Tijdelijke aanduiding voor dianummer 5">
            <a:extLst>
              <a:ext uri="{FF2B5EF4-FFF2-40B4-BE49-F238E27FC236}">
                <a16:creationId xmlns:a16="http://schemas.microsoft.com/office/drawing/2014/main" id="{1ED17EB5-6D63-0854-D1AB-7BAE340544A7}"/>
              </a:ext>
            </a:extLst>
          </p:cNvPr>
          <p:cNvSpPr>
            <a:spLocks noGrp="1"/>
          </p:cNvSpPr>
          <p:nvPr>
            <p:ph type="sldNum" sz="quarter" idx="4"/>
          </p:nvPr>
        </p:nvSpPr>
        <p:spPr>
          <a:xfrm>
            <a:off x="11414125" y="6209985"/>
            <a:ext cx="232568" cy="365125"/>
          </a:xfrm>
          <a:prstGeom prst="rect">
            <a:avLst/>
          </a:prstGeom>
        </p:spPr>
        <p:txBody>
          <a:bodyPr vert="horz" lIns="0" tIns="0" rIns="0" bIns="0" rtlCol="0" anchor="ctr"/>
          <a:lstStyle>
            <a:lvl1pPr algn="r">
              <a:defRPr sz="900">
                <a:solidFill>
                  <a:schemeClr val="accent2"/>
                </a:solidFill>
                <a:latin typeface="+mj-lt"/>
              </a:defRPr>
            </a:lvl1pPr>
          </a:lstStyle>
          <a:p>
            <a:fld id="{653153AA-D3BB-4D2F-9539-A36968CBDFA1}" type="slidenum">
              <a:rPr lang="nl-NL" smtClean="0"/>
              <a:pPr/>
              <a:t>‹nr.›</a:t>
            </a:fld>
            <a:endParaRPr lang="nl-NL"/>
          </a:p>
        </p:txBody>
      </p:sp>
    </p:spTree>
    <p:extLst>
      <p:ext uri="{BB962C8B-B14F-4D97-AF65-F5344CB8AC3E}">
        <p14:creationId xmlns:p14="http://schemas.microsoft.com/office/powerpoint/2010/main" val="676470055"/>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600"/>
        </a:lnSpc>
        <a:spcBef>
          <a:spcPct val="0"/>
        </a:spcBef>
        <a:buNone/>
        <a:defRPr sz="3600" b="1" kern="1200">
          <a:solidFill>
            <a:schemeClr val="accent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2"/>
        </a:buClr>
        <a:buFont typeface="Calibri" panose="020F0502020204030204" pitchFamily="34" charset="0"/>
        <a:buChar char="›"/>
        <a:defRPr sz="14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79">
          <p15:clr>
            <a:srgbClr val="F26B43"/>
          </p15:clr>
        </p15:guide>
        <p15:guide id="4" orient="horz">
          <p15:clr>
            <a:srgbClr val="F26B43"/>
          </p15:clr>
        </p15:guide>
        <p15:guide id="5" orient="horz" pos="4320">
          <p15:clr>
            <a:srgbClr val="F26B43"/>
          </p15:clr>
        </p15:guide>
        <p15:guide id="7" pos="7190">
          <p15:clr>
            <a:srgbClr val="5ACBF0"/>
          </p15:clr>
        </p15:guide>
        <p15:guide id="8" orient="horz" pos="3770">
          <p15:clr>
            <a:srgbClr val="5ACBF0"/>
          </p15:clr>
        </p15:guide>
        <p15:guide id="9" pos="491">
          <p15:clr>
            <a:srgbClr val="5ACBF0"/>
          </p15:clr>
        </p15:guide>
        <p15:guide id="10" orient="horz" pos="541">
          <p15:clr>
            <a:srgbClr val="5ACBF0"/>
          </p15:clr>
        </p15:guide>
        <p15:guide id="11" orient="horz" pos="1270">
          <p15:clr>
            <a:srgbClr val="5ACBF0"/>
          </p15:clr>
        </p15:guide>
        <p15:guide id="12" orient="horz" pos="1048">
          <p15:clr>
            <a:srgbClr val="5ACBF0"/>
          </p15:clr>
        </p15:guide>
        <p15:guide id="13" pos="342">
          <p15:clr>
            <a:srgbClr val="F26B43"/>
          </p15:clr>
        </p15:guide>
        <p15:guide id="14" pos="733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869041"/>
            <a:ext cx="12192000" cy="126365"/>
          </a:xfrm>
          <a:prstGeom prst="rect">
            <a:avLst/>
          </a:prstGeom>
          <a:noFill/>
        </p:spPr>
        <p:txBody>
          <a:bodyPr wrap="square" lIns="0" tIns="0" rIns="0" bIns="0" rtlCol="0" anchor="t" anchorCtr="0">
            <a:noAutofit/>
          </a:bodyPr>
          <a:lstStyle/>
          <a:p>
            <a:pPr algn="l"/>
            <a:r>
              <a:rPr lang="nl-NL" sz="1000" b="0" cap="all" spc="50" baseline="0">
                <a:solidFill>
                  <a:schemeClr val="accent2"/>
                </a:solidFill>
                <a:latin typeface="+mn-lt"/>
                <a:cs typeface="Calibri" panose="020F0502020204030204" pitchFamily="34" charset="0"/>
              </a:rPr>
              <a:t>INDELING</a:t>
            </a:r>
          </a:p>
        </p:txBody>
      </p:sp>
      <p:sp>
        <p:nvSpPr>
          <p:cNvPr id="2" name="titel">
            <a:extLst>
              <a:ext uri="{FF2B5EF4-FFF2-40B4-BE49-F238E27FC236}">
                <a16:creationId xmlns:a16="http://schemas.microsoft.com/office/drawing/2014/main" id="{59CAD7F8-CB3B-41C7-A2C9-1FAD9C4593A6}"/>
              </a:ext>
            </a:extLst>
          </p:cNvPr>
          <p:cNvSpPr>
            <a:spLocks noGrp="1"/>
          </p:cNvSpPr>
          <p:nvPr userDrawn="1">
            <p:ph type="title"/>
          </p:nvPr>
        </p:nvSpPr>
        <p:spPr>
          <a:xfrm>
            <a:off x="546897" y="858838"/>
            <a:ext cx="11104356" cy="804709"/>
          </a:xfrm>
          <a:prstGeom prst="rect">
            <a:avLst/>
          </a:prstGeom>
        </p:spPr>
        <p:txBody>
          <a:bodyPr vert="horz" lIns="0" tIns="0" rIns="0" bIns="0" rtlCol="0" anchor="t" anchorCtr="0">
            <a:noAutofit/>
          </a:bodyPr>
          <a:lstStyle/>
          <a:p>
            <a:r>
              <a:rPr lang="nl-NL"/>
              <a:t>Plaats hier je nieuwe 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userDrawn="1">
            <p:ph type="body" idx="1"/>
          </p:nvPr>
        </p:nvSpPr>
        <p:spPr>
          <a:xfrm>
            <a:off x="546892" y="2023701"/>
            <a:ext cx="11099802" cy="3938190"/>
          </a:xfrm>
          <a:prstGeom prst="rect">
            <a:avLst/>
          </a:prstGeom>
        </p:spPr>
        <p:txBody>
          <a:bodyPr vert="horz" lIns="0" tIns="0" rIns="0" bIns="0" rtlCol="0">
            <a:noAutofit/>
          </a:bodyPr>
          <a:lstStyle/>
          <a:p>
            <a:pPr lvl="0"/>
            <a:r>
              <a:rPr lang="nl-NL"/>
              <a:t>Bullet   </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bullet</a:t>
            </a:r>
          </a:p>
          <a:p>
            <a:pPr lvl="7"/>
            <a:endParaRPr lang="nl-NL"/>
          </a:p>
          <a:p>
            <a:pPr lvl="8"/>
            <a:r>
              <a:rPr lang="nl-NL"/>
              <a:t>*Bronvermelding</a:t>
            </a:r>
          </a:p>
        </p:txBody>
      </p:sp>
      <p:grpSp>
        <p:nvGrpSpPr>
          <p:cNvPr id="31" name="Groep 30">
            <a:extLst>
              <a:ext uri="{FF2B5EF4-FFF2-40B4-BE49-F238E27FC236}">
                <a16:creationId xmlns:a16="http://schemas.microsoft.com/office/drawing/2014/main" id="{727272D8-2F5A-4111-BEA0-07F5132267FE}"/>
              </a:ext>
            </a:extLst>
          </p:cNvPr>
          <p:cNvGrpSpPr/>
          <p:nvPr userDrawn="1"/>
        </p:nvGrpSpPr>
        <p:grpSpPr>
          <a:xfrm>
            <a:off x="0" y="-366570"/>
            <a:ext cx="7224552" cy="194715"/>
            <a:chOff x="0" y="-366570"/>
            <a:chExt cx="7224552" cy="194715"/>
          </a:xfrm>
        </p:grpSpPr>
        <p:sp>
          <p:nvSpPr>
            <p:cNvPr id="13" name="Ovaal 12">
              <a:extLst>
                <a:ext uri="{FF2B5EF4-FFF2-40B4-BE49-F238E27FC236}">
                  <a16:creationId xmlns:a16="http://schemas.microsoft.com/office/drawing/2014/main" id="{682DC896-B792-4033-BF28-5F4B9C3ED199}"/>
                </a:ext>
              </a:extLst>
            </p:cNvPr>
            <p:cNvSpPr/>
            <p:nvPr userDrawn="1"/>
          </p:nvSpPr>
          <p:spPr>
            <a:xfrm rot="16200000">
              <a:off x="0" y="-366570"/>
              <a:ext cx="194715" cy="194715"/>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Ovaal 13">
              <a:extLst>
                <a:ext uri="{FF2B5EF4-FFF2-40B4-BE49-F238E27FC236}">
                  <a16:creationId xmlns:a16="http://schemas.microsoft.com/office/drawing/2014/main" id="{4E8FBE1C-E21E-426A-908D-B5FD49B2C226}"/>
                </a:ext>
              </a:extLst>
            </p:cNvPr>
            <p:cNvSpPr/>
            <p:nvPr userDrawn="1"/>
          </p:nvSpPr>
          <p:spPr>
            <a:xfrm rot="16200000">
              <a:off x="240765" y="-366570"/>
              <a:ext cx="194715" cy="194715"/>
            </a:xfrm>
            <a:prstGeom prst="ellipse">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Ovaal 14">
              <a:extLst>
                <a:ext uri="{FF2B5EF4-FFF2-40B4-BE49-F238E27FC236}">
                  <a16:creationId xmlns:a16="http://schemas.microsoft.com/office/drawing/2014/main" id="{9D4AB293-C318-4B6E-AF93-2F18FBD98E19}"/>
                </a:ext>
              </a:extLst>
            </p:cNvPr>
            <p:cNvSpPr/>
            <p:nvPr userDrawn="1"/>
          </p:nvSpPr>
          <p:spPr>
            <a:xfrm rot="16200000">
              <a:off x="481530" y="-366570"/>
              <a:ext cx="194715" cy="194715"/>
            </a:xfrm>
            <a:prstGeom prst="ellipse">
              <a:avLst/>
            </a:prstGeom>
            <a:solidFill>
              <a:schemeClr val="accent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Ovaal 15">
              <a:extLst>
                <a:ext uri="{FF2B5EF4-FFF2-40B4-BE49-F238E27FC236}">
                  <a16:creationId xmlns:a16="http://schemas.microsoft.com/office/drawing/2014/main" id="{8D25A43C-C66A-45B6-A956-F779339B1296}"/>
                </a:ext>
              </a:extLst>
            </p:cNvPr>
            <p:cNvSpPr/>
            <p:nvPr userDrawn="1"/>
          </p:nvSpPr>
          <p:spPr>
            <a:xfrm rot="16200000">
              <a:off x="722295" y="-366570"/>
              <a:ext cx="194715" cy="194715"/>
            </a:xfrm>
            <a:prstGeom prst="ellipse">
              <a:avLst/>
            </a:prstGeom>
            <a:solidFill>
              <a:schemeClr val="accent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17" name="Ovaal 16">
              <a:extLst>
                <a:ext uri="{FF2B5EF4-FFF2-40B4-BE49-F238E27FC236}">
                  <a16:creationId xmlns:a16="http://schemas.microsoft.com/office/drawing/2014/main" id="{1BBE0807-355B-4AF6-9804-DDC00B7718FB}"/>
                </a:ext>
              </a:extLst>
            </p:cNvPr>
            <p:cNvSpPr/>
            <p:nvPr userDrawn="1"/>
          </p:nvSpPr>
          <p:spPr>
            <a:xfrm rot="16200000">
              <a:off x="963060" y="-366570"/>
              <a:ext cx="194715" cy="194715"/>
            </a:xfrm>
            <a:prstGeom prst="ellipse">
              <a:avLst/>
            </a:prstGeom>
            <a:solidFill>
              <a:schemeClr val="accent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18" name="Ovaal 17">
              <a:extLst>
                <a:ext uri="{FF2B5EF4-FFF2-40B4-BE49-F238E27FC236}">
                  <a16:creationId xmlns:a16="http://schemas.microsoft.com/office/drawing/2014/main" id="{3382CAEF-185D-44E5-8C6D-C7699F70F513}"/>
                </a:ext>
              </a:extLst>
            </p:cNvPr>
            <p:cNvSpPr/>
            <p:nvPr userDrawn="1"/>
          </p:nvSpPr>
          <p:spPr>
            <a:xfrm rot="16200000">
              <a:off x="1873318" y="-366570"/>
              <a:ext cx="194715" cy="194715"/>
            </a:xfrm>
            <a:prstGeom prst="ellipse">
              <a:avLst/>
            </a:prstGeom>
            <a:solidFill>
              <a:srgbClr val="8595D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19" name="Ovaal 18">
              <a:extLst>
                <a:ext uri="{FF2B5EF4-FFF2-40B4-BE49-F238E27FC236}">
                  <a16:creationId xmlns:a16="http://schemas.microsoft.com/office/drawing/2014/main" id="{0C0082F1-6F82-418B-A69E-DE9FFFC8A156}"/>
                </a:ext>
              </a:extLst>
            </p:cNvPr>
            <p:cNvSpPr/>
            <p:nvPr userDrawn="1"/>
          </p:nvSpPr>
          <p:spPr>
            <a:xfrm rot="16200000">
              <a:off x="2132200" y="-366570"/>
              <a:ext cx="194715" cy="194715"/>
            </a:xfrm>
            <a:prstGeom prst="ellipse">
              <a:avLst/>
            </a:prstGeom>
            <a:solidFill>
              <a:srgbClr val="73518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cxnSp>
          <p:nvCxnSpPr>
            <p:cNvPr id="8" name="Rechte verbindingslijn 7">
              <a:extLst>
                <a:ext uri="{FF2B5EF4-FFF2-40B4-BE49-F238E27FC236}">
                  <a16:creationId xmlns:a16="http://schemas.microsoft.com/office/drawing/2014/main" id="{50748A91-7D09-408B-A3FF-3518E9054BF1}"/>
                </a:ext>
              </a:extLst>
            </p:cNvPr>
            <p:cNvCxnSpPr>
              <a:cxnSpLocks/>
            </p:cNvCxnSpPr>
            <p:nvPr userDrawn="1"/>
          </p:nvCxnSpPr>
          <p:spPr>
            <a:xfrm>
              <a:off x="1306162" y="-366569"/>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 INDELING">
              <a:extLst>
                <a:ext uri="{FF2B5EF4-FFF2-40B4-BE49-F238E27FC236}">
                  <a16:creationId xmlns:a16="http://schemas.microsoft.com/office/drawing/2014/main" id="{06071A54-6B8A-4329-84FA-555DFDB6B267}"/>
                </a:ext>
              </a:extLst>
            </p:cNvPr>
            <p:cNvSpPr txBox="1"/>
            <p:nvPr userDrawn="1"/>
          </p:nvSpPr>
          <p:spPr>
            <a:xfrm>
              <a:off x="1456539" y="-349119"/>
              <a:ext cx="294953"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mbo</a:t>
              </a:r>
            </a:p>
          </p:txBody>
        </p:sp>
        <p:sp>
          <p:nvSpPr>
            <p:cNvPr id="21" name="Ovaal 20">
              <a:extLst>
                <a:ext uri="{FF2B5EF4-FFF2-40B4-BE49-F238E27FC236}">
                  <a16:creationId xmlns:a16="http://schemas.microsoft.com/office/drawing/2014/main" id="{42540A10-2BA4-4054-A074-A20B890AC6A7}"/>
                </a:ext>
              </a:extLst>
            </p:cNvPr>
            <p:cNvSpPr/>
            <p:nvPr userDrawn="1"/>
          </p:nvSpPr>
          <p:spPr>
            <a:xfrm rot="16200000">
              <a:off x="4050690" y="-366570"/>
              <a:ext cx="194715" cy="194715"/>
            </a:xfrm>
            <a:prstGeom prst="ellipse">
              <a:avLst/>
            </a:prstGeom>
            <a:solidFill>
              <a:srgbClr val="EFBE4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22" name="Ovaal 21">
              <a:extLst>
                <a:ext uri="{FF2B5EF4-FFF2-40B4-BE49-F238E27FC236}">
                  <a16:creationId xmlns:a16="http://schemas.microsoft.com/office/drawing/2014/main" id="{654F4F55-48F7-43C7-A5AB-DC3C6E35423A}"/>
                </a:ext>
              </a:extLst>
            </p:cNvPr>
            <p:cNvSpPr/>
            <p:nvPr userDrawn="1"/>
          </p:nvSpPr>
          <p:spPr>
            <a:xfrm rot="16200000">
              <a:off x="4309572" y="-366570"/>
              <a:ext cx="194715" cy="194715"/>
            </a:xfrm>
            <a:prstGeom prst="ellipse">
              <a:avLst/>
            </a:prstGeom>
            <a:solidFill>
              <a:srgbClr val="FF6D2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cxnSp>
          <p:nvCxnSpPr>
            <p:cNvPr id="23" name="Rechte verbindingslijn 22">
              <a:extLst>
                <a:ext uri="{FF2B5EF4-FFF2-40B4-BE49-F238E27FC236}">
                  <a16:creationId xmlns:a16="http://schemas.microsoft.com/office/drawing/2014/main" id="{9FC25E1B-D809-4F4F-B197-00717E0284E5}"/>
                </a:ext>
              </a:extLst>
            </p:cNvPr>
            <p:cNvCxnSpPr>
              <a:cxnSpLocks/>
            </p:cNvCxnSpPr>
            <p:nvPr userDrawn="1"/>
          </p:nvCxnSpPr>
          <p:spPr>
            <a:xfrm>
              <a:off x="2484811" y="-366569"/>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 INDELING">
              <a:extLst>
                <a:ext uri="{FF2B5EF4-FFF2-40B4-BE49-F238E27FC236}">
                  <a16:creationId xmlns:a16="http://schemas.microsoft.com/office/drawing/2014/main" id="{34362FEB-B5E0-4B58-AE2E-224F8474FCE1}"/>
                </a:ext>
              </a:extLst>
            </p:cNvPr>
            <p:cNvSpPr txBox="1"/>
            <p:nvPr userDrawn="1"/>
          </p:nvSpPr>
          <p:spPr>
            <a:xfrm>
              <a:off x="2635188" y="-349119"/>
              <a:ext cx="1114088"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basisonderwijs</a:t>
              </a:r>
            </a:p>
          </p:txBody>
        </p:sp>
        <p:sp>
          <p:nvSpPr>
            <p:cNvPr id="25" name="Ovaal 24">
              <a:extLst>
                <a:ext uri="{FF2B5EF4-FFF2-40B4-BE49-F238E27FC236}">
                  <a16:creationId xmlns:a16="http://schemas.microsoft.com/office/drawing/2014/main" id="{A6FCE1F5-541E-49B3-A000-48CB0CBAE7DA}"/>
                </a:ext>
              </a:extLst>
            </p:cNvPr>
            <p:cNvSpPr/>
            <p:nvPr userDrawn="1"/>
          </p:nvSpPr>
          <p:spPr>
            <a:xfrm rot="16200000">
              <a:off x="6770955" y="-366570"/>
              <a:ext cx="194715" cy="194715"/>
            </a:xfrm>
            <a:prstGeom prst="ellipse">
              <a:avLst/>
            </a:prstGeom>
            <a:solidFill>
              <a:srgbClr val="B8D16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26" name="Ovaal 25">
              <a:extLst>
                <a:ext uri="{FF2B5EF4-FFF2-40B4-BE49-F238E27FC236}">
                  <a16:creationId xmlns:a16="http://schemas.microsoft.com/office/drawing/2014/main" id="{76D1401A-483D-4ED4-A217-69B17EB43338}"/>
                </a:ext>
              </a:extLst>
            </p:cNvPr>
            <p:cNvSpPr/>
            <p:nvPr userDrawn="1"/>
          </p:nvSpPr>
          <p:spPr>
            <a:xfrm rot="16200000">
              <a:off x="7029837" y="-366570"/>
              <a:ext cx="194715" cy="194715"/>
            </a:xfrm>
            <a:prstGeom prst="ellipse">
              <a:avLst/>
            </a:prstGeom>
            <a:solidFill>
              <a:srgbClr val="7ABC1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cxnSp>
          <p:nvCxnSpPr>
            <p:cNvPr id="27" name="Rechte verbindingslijn 26">
              <a:extLst>
                <a:ext uri="{FF2B5EF4-FFF2-40B4-BE49-F238E27FC236}">
                  <a16:creationId xmlns:a16="http://schemas.microsoft.com/office/drawing/2014/main" id="{7C123178-8A56-4765-AD59-9BD44AC9E8EE}"/>
                </a:ext>
              </a:extLst>
            </p:cNvPr>
            <p:cNvCxnSpPr>
              <a:cxnSpLocks/>
            </p:cNvCxnSpPr>
            <p:nvPr userDrawn="1"/>
          </p:nvCxnSpPr>
          <p:spPr>
            <a:xfrm>
              <a:off x="4665221" y="-366569"/>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 INDELING">
              <a:extLst>
                <a:ext uri="{FF2B5EF4-FFF2-40B4-BE49-F238E27FC236}">
                  <a16:creationId xmlns:a16="http://schemas.microsoft.com/office/drawing/2014/main" id="{26E7B590-4E27-48D0-9942-79EA63B5BC7A}"/>
                </a:ext>
              </a:extLst>
            </p:cNvPr>
            <p:cNvSpPr txBox="1"/>
            <p:nvPr userDrawn="1"/>
          </p:nvSpPr>
          <p:spPr>
            <a:xfrm>
              <a:off x="4815598" y="-349119"/>
              <a:ext cx="1585370"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voortgezet onderwijs</a:t>
              </a:r>
            </a:p>
          </p:txBody>
        </p:sp>
      </p:grpSp>
      <p:grpSp>
        <p:nvGrpSpPr>
          <p:cNvPr id="11" name="Groep 10">
            <a:extLst>
              <a:ext uri="{FF2B5EF4-FFF2-40B4-BE49-F238E27FC236}">
                <a16:creationId xmlns:a16="http://schemas.microsoft.com/office/drawing/2014/main" id="{27764E38-98CE-4BA1-8981-000511938026}"/>
              </a:ext>
            </a:extLst>
          </p:cNvPr>
          <p:cNvGrpSpPr/>
          <p:nvPr userDrawn="1"/>
        </p:nvGrpSpPr>
        <p:grpSpPr>
          <a:xfrm>
            <a:off x="34828" y="7017093"/>
            <a:ext cx="6302813" cy="194715"/>
            <a:chOff x="34828" y="7017093"/>
            <a:chExt cx="6302813" cy="194715"/>
          </a:xfrm>
        </p:grpSpPr>
        <p:grpSp>
          <p:nvGrpSpPr>
            <p:cNvPr id="4" name="Groep 3">
              <a:extLst>
                <a:ext uri="{FF2B5EF4-FFF2-40B4-BE49-F238E27FC236}">
                  <a16:creationId xmlns:a16="http://schemas.microsoft.com/office/drawing/2014/main" id="{FE5315B5-DFB8-4B49-BB74-8CCE6683E60C}"/>
                </a:ext>
              </a:extLst>
            </p:cNvPr>
            <p:cNvGrpSpPr/>
            <p:nvPr userDrawn="1"/>
          </p:nvGrpSpPr>
          <p:grpSpPr>
            <a:xfrm>
              <a:off x="1162698" y="7017093"/>
              <a:ext cx="2889930" cy="194715"/>
              <a:chOff x="0" y="6998057"/>
              <a:chExt cx="2889930" cy="194715"/>
            </a:xfrm>
          </p:grpSpPr>
          <p:sp>
            <p:nvSpPr>
              <p:cNvPr id="30" name="Ovaal 29">
                <a:extLst>
                  <a:ext uri="{FF2B5EF4-FFF2-40B4-BE49-F238E27FC236}">
                    <a16:creationId xmlns:a16="http://schemas.microsoft.com/office/drawing/2014/main" id="{DA2DE1E3-C90A-4882-8B59-3FB5207EE87E}"/>
                  </a:ext>
                </a:extLst>
              </p:cNvPr>
              <p:cNvSpPr/>
              <p:nvPr userDrawn="1"/>
            </p:nvSpPr>
            <p:spPr>
              <a:xfrm rot="16200000">
                <a:off x="0" y="6998057"/>
                <a:ext cx="194715" cy="194715"/>
              </a:xfrm>
              <a:prstGeom prst="ellipse">
                <a:avLst/>
              </a:prstGeom>
              <a:solidFill>
                <a:srgbClr val="CBD6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32" name="Ovaal 31">
                <a:extLst>
                  <a:ext uri="{FF2B5EF4-FFF2-40B4-BE49-F238E27FC236}">
                    <a16:creationId xmlns:a16="http://schemas.microsoft.com/office/drawing/2014/main" id="{92C8AE25-0C29-4CB1-B3C3-27F27083D3FE}"/>
                  </a:ext>
                </a:extLst>
              </p:cNvPr>
              <p:cNvSpPr/>
              <p:nvPr userDrawn="1"/>
            </p:nvSpPr>
            <p:spPr>
              <a:xfrm rot="16200000">
                <a:off x="240765" y="6998057"/>
                <a:ext cx="194715" cy="194715"/>
              </a:xfrm>
              <a:prstGeom prst="ellipse">
                <a:avLst/>
              </a:prstGeom>
              <a:solidFill>
                <a:srgbClr val="002D6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34" name="Ovaal 33">
                <a:extLst>
                  <a:ext uri="{FF2B5EF4-FFF2-40B4-BE49-F238E27FC236}">
                    <a16:creationId xmlns:a16="http://schemas.microsoft.com/office/drawing/2014/main" id="{5260B0AD-D7DE-451F-9A55-35CFEAB0C9F0}"/>
                  </a:ext>
                </a:extLst>
              </p:cNvPr>
              <p:cNvSpPr/>
              <p:nvPr userDrawn="1"/>
            </p:nvSpPr>
            <p:spPr>
              <a:xfrm rot="16200000">
                <a:off x="486509" y="6998057"/>
                <a:ext cx="194715" cy="194715"/>
              </a:xfrm>
              <a:prstGeom prst="ellipse">
                <a:avLst/>
              </a:prstGeom>
              <a:solidFill>
                <a:srgbClr val="FFBA4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35" name="Ovaal 34">
                <a:extLst>
                  <a:ext uri="{FF2B5EF4-FFF2-40B4-BE49-F238E27FC236}">
                    <a16:creationId xmlns:a16="http://schemas.microsoft.com/office/drawing/2014/main" id="{9F672C11-9DE9-4B48-A7B3-F46E5949657F}"/>
                  </a:ext>
                </a:extLst>
              </p:cNvPr>
              <p:cNvSpPr/>
              <p:nvPr userDrawn="1"/>
            </p:nvSpPr>
            <p:spPr>
              <a:xfrm rot="16200000">
                <a:off x="727274" y="6998057"/>
                <a:ext cx="194715" cy="194715"/>
              </a:xfrm>
              <a:prstGeom prst="ellipse">
                <a:avLst/>
              </a:prstGeom>
              <a:solidFill>
                <a:srgbClr val="009CD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48" name="Ovaal 47">
                <a:extLst>
                  <a:ext uri="{FF2B5EF4-FFF2-40B4-BE49-F238E27FC236}">
                    <a16:creationId xmlns:a16="http://schemas.microsoft.com/office/drawing/2014/main" id="{BEB24525-BEC4-43D0-9BBF-3420106CE383}"/>
                  </a:ext>
                </a:extLst>
              </p:cNvPr>
              <p:cNvSpPr/>
              <p:nvPr userDrawn="1"/>
            </p:nvSpPr>
            <p:spPr>
              <a:xfrm rot="16200000">
                <a:off x="968039" y="6998057"/>
                <a:ext cx="194715" cy="194715"/>
              </a:xfrm>
              <a:prstGeom prst="ellipse">
                <a:avLst/>
              </a:prstGeom>
              <a:solidFill>
                <a:srgbClr val="DB002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49" name="Ovaal 48">
                <a:extLst>
                  <a:ext uri="{FF2B5EF4-FFF2-40B4-BE49-F238E27FC236}">
                    <a16:creationId xmlns:a16="http://schemas.microsoft.com/office/drawing/2014/main" id="{E6187EEB-7B2F-4301-B154-31DFA900D321}"/>
                  </a:ext>
                </a:extLst>
              </p:cNvPr>
              <p:cNvSpPr/>
              <p:nvPr userDrawn="1"/>
            </p:nvSpPr>
            <p:spPr>
              <a:xfrm rot="16200000">
                <a:off x="1208804" y="6998057"/>
                <a:ext cx="194715" cy="194715"/>
              </a:xfrm>
              <a:prstGeom prst="ellipse">
                <a:avLst/>
              </a:prstGeom>
              <a:solidFill>
                <a:srgbClr val="475B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0" name="Ovaal 49">
                <a:extLst>
                  <a:ext uri="{FF2B5EF4-FFF2-40B4-BE49-F238E27FC236}">
                    <a16:creationId xmlns:a16="http://schemas.microsoft.com/office/drawing/2014/main" id="{7071E9E1-C4BE-46A4-8AAA-AB6E9F77DC65}"/>
                  </a:ext>
                </a:extLst>
              </p:cNvPr>
              <p:cNvSpPr/>
              <p:nvPr userDrawn="1"/>
            </p:nvSpPr>
            <p:spPr>
              <a:xfrm rot="16200000">
                <a:off x="1456539" y="6998057"/>
                <a:ext cx="194715" cy="194715"/>
              </a:xfrm>
              <a:prstGeom prst="ellipse">
                <a:avLst/>
              </a:prstGeom>
              <a:solidFill>
                <a:srgbClr val="7ABC1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1" name="Ovaal 50">
                <a:extLst>
                  <a:ext uri="{FF2B5EF4-FFF2-40B4-BE49-F238E27FC236}">
                    <a16:creationId xmlns:a16="http://schemas.microsoft.com/office/drawing/2014/main" id="{4B4CC6ED-7026-44B8-ABF7-DCF4FC82D00C}"/>
                  </a:ext>
                </a:extLst>
              </p:cNvPr>
              <p:cNvSpPr/>
              <p:nvPr userDrawn="1"/>
            </p:nvSpPr>
            <p:spPr>
              <a:xfrm rot="16200000">
                <a:off x="1704274" y="6998057"/>
                <a:ext cx="194715" cy="194715"/>
              </a:xfrm>
              <a:prstGeom prst="ellipse">
                <a:avLst/>
              </a:prstGeom>
              <a:solidFill>
                <a:srgbClr val="F391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2" name="Ovaal 51">
                <a:extLst>
                  <a:ext uri="{FF2B5EF4-FFF2-40B4-BE49-F238E27FC236}">
                    <a16:creationId xmlns:a16="http://schemas.microsoft.com/office/drawing/2014/main" id="{9D5D11FD-8672-49B6-A2B6-6DFC94B493FA}"/>
                  </a:ext>
                </a:extLst>
              </p:cNvPr>
              <p:cNvSpPr/>
              <p:nvPr userDrawn="1"/>
            </p:nvSpPr>
            <p:spPr>
              <a:xfrm rot="16200000">
                <a:off x="1952009" y="6998057"/>
                <a:ext cx="194715" cy="194715"/>
              </a:xfrm>
              <a:prstGeom prst="ellipse">
                <a:avLst/>
              </a:prstGeom>
              <a:solidFill>
                <a:srgbClr val="A2A3A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3" name="Ovaal 52">
                <a:extLst>
                  <a:ext uri="{FF2B5EF4-FFF2-40B4-BE49-F238E27FC236}">
                    <a16:creationId xmlns:a16="http://schemas.microsoft.com/office/drawing/2014/main" id="{1FF9BD4E-E700-4B91-944E-991AA821A7A5}"/>
                  </a:ext>
                </a:extLst>
              </p:cNvPr>
              <p:cNvSpPr/>
              <p:nvPr userDrawn="1"/>
            </p:nvSpPr>
            <p:spPr>
              <a:xfrm rot="16200000">
                <a:off x="2199744" y="6998057"/>
                <a:ext cx="194715" cy="194715"/>
              </a:xfrm>
              <a:prstGeom prst="ellipse">
                <a:avLst/>
              </a:prstGeom>
              <a:solidFill>
                <a:srgbClr val="63646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4" name="Ovaal 53">
                <a:extLst>
                  <a:ext uri="{FF2B5EF4-FFF2-40B4-BE49-F238E27FC236}">
                    <a16:creationId xmlns:a16="http://schemas.microsoft.com/office/drawing/2014/main" id="{D1D4511D-CDED-4830-98C6-5DC59382457E}"/>
                  </a:ext>
                </a:extLst>
              </p:cNvPr>
              <p:cNvSpPr/>
              <p:nvPr userDrawn="1"/>
            </p:nvSpPr>
            <p:spPr>
              <a:xfrm rot="16200000">
                <a:off x="2447479" y="6998057"/>
                <a:ext cx="194715" cy="194715"/>
              </a:xfrm>
              <a:prstGeom prst="ellipse">
                <a:avLst/>
              </a:prstGeom>
              <a:solidFill>
                <a:srgbClr val="DBCBB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sp>
            <p:nvSpPr>
              <p:cNvPr id="55" name="Ovaal 54">
                <a:extLst>
                  <a:ext uri="{FF2B5EF4-FFF2-40B4-BE49-F238E27FC236}">
                    <a16:creationId xmlns:a16="http://schemas.microsoft.com/office/drawing/2014/main" id="{2A02D4DA-117D-4226-B2B5-3E15697A9667}"/>
                  </a:ext>
                </a:extLst>
              </p:cNvPr>
              <p:cNvSpPr/>
              <p:nvPr userDrawn="1"/>
            </p:nvSpPr>
            <p:spPr>
              <a:xfrm rot="16200000">
                <a:off x="2695215" y="6998057"/>
                <a:ext cx="194715" cy="194715"/>
              </a:xfrm>
              <a:prstGeom prst="ellipse">
                <a:avLst/>
              </a:prstGeom>
              <a:solidFill>
                <a:srgbClr val="786D6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70" name="- INDELING">
              <a:extLst>
                <a:ext uri="{FF2B5EF4-FFF2-40B4-BE49-F238E27FC236}">
                  <a16:creationId xmlns:a16="http://schemas.microsoft.com/office/drawing/2014/main" id="{A8153D93-1F64-4D9F-A84B-B5CE4FB264F5}"/>
                </a:ext>
              </a:extLst>
            </p:cNvPr>
            <p:cNvSpPr txBox="1"/>
            <p:nvPr userDrawn="1"/>
          </p:nvSpPr>
          <p:spPr>
            <a:xfrm>
              <a:off x="34828" y="7037506"/>
              <a:ext cx="966611"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basiskleuren</a:t>
              </a:r>
            </a:p>
          </p:txBody>
        </p:sp>
        <p:grpSp>
          <p:nvGrpSpPr>
            <p:cNvPr id="71" name="Groep 70">
              <a:extLst>
                <a:ext uri="{FF2B5EF4-FFF2-40B4-BE49-F238E27FC236}">
                  <a16:creationId xmlns:a16="http://schemas.microsoft.com/office/drawing/2014/main" id="{5F82CE87-4E8B-4113-860E-CA3FC1C3F9E8}"/>
                </a:ext>
              </a:extLst>
            </p:cNvPr>
            <p:cNvGrpSpPr/>
            <p:nvPr userDrawn="1"/>
          </p:nvGrpSpPr>
          <p:grpSpPr>
            <a:xfrm>
              <a:off x="5902161" y="7017093"/>
              <a:ext cx="435480" cy="194715"/>
              <a:chOff x="0" y="6998057"/>
              <a:chExt cx="435480" cy="194715"/>
            </a:xfrm>
          </p:grpSpPr>
          <p:sp>
            <p:nvSpPr>
              <p:cNvPr id="72" name="Ovaal 71">
                <a:extLst>
                  <a:ext uri="{FF2B5EF4-FFF2-40B4-BE49-F238E27FC236}">
                    <a16:creationId xmlns:a16="http://schemas.microsoft.com/office/drawing/2014/main" id="{5D716156-EEB7-46F0-998A-E693BA2FC6A8}"/>
                  </a:ext>
                </a:extLst>
              </p:cNvPr>
              <p:cNvSpPr/>
              <p:nvPr userDrawn="1"/>
            </p:nvSpPr>
            <p:spPr>
              <a:xfrm rot="16200000">
                <a:off x="0" y="6998057"/>
                <a:ext cx="194715" cy="194715"/>
              </a:xfrm>
              <a:prstGeom prst="ellipse">
                <a:avLst/>
              </a:prstGeom>
              <a:solidFill>
                <a:srgbClr val="DBE9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73" name="Ovaal 72">
                <a:extLst>
                  <a:ext uri="{FF2B5EF4-FFF2-40B4-BE49-F238E27FC236}">
                    <a16:creationId xmlns:a16="http://schemas.microsoft.com/office/drawing/2014/main" id="{B80DBAA2-A19F-40A2-9ED6-999B6C14752E}"/>
                  </a:ext>
                </a:extLst>
              </p:cNvPr>
              <p:cNvSpPr/>
              <p:nvPr userDrawn="1"/>
            </p:nvSpPr>
            <p:spPr>
              <a:xfrm rot="16200000">
                <a:off x="240765" y="6998057"/>
                <a:ext cx="194715" cy="194715"/>
              </a:xfrm>
              <a:prstGeom prst="ellipse">
                <a:avLst/>
              </a:prstGeom>
              <a:solidFill>
                <a:srgbClr val="D0DBE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grpSp>
        <p:sp>
          <p:nvSpPr>
            <p:cNvPr id="84" name="- INDELING">
              <a:extLst>
                <a:ext uri="{FF2B5EF4-FFF2-40B4-BE49-F238E27FC236}">
                  <a16:creationId xmlns:a16="http://schemas.microsoft.com/office/drawing/2014/main" id="{73E39943-07A5-4227-80B6-DBE2D3300AB9}"/>
                </a:ext>
              </a:extLst>
            </p:cNvPr>
            <p:cNvSpPr txBox="1"/>
            <p:nvPr userDrawn="1"/>
          </p:nvSpPr>
          <p:spPr>
            <a:xfrm>
              <a:off x="4375144" y="7037506"/>
              <a:ext cx="1365758" cy="153888"/>
            </a:xfrm>
            <a:prstGeom prst="rect">
              <a:avLst/>
            </a:prstGeom>
            <a:noFill/>
          </p:spPr>
          <p:txBody>
            <a:bodyPr wrap="none" lIns="0" tIns="0" rIns="0" bIns="0" rtlCol="0" anchor="t" anchorCtr="0">
              <a:spAutoFit/>
            </a:bodyPr>
            <a:lstStyle/>
            <a:p>
              <a:pPr algn="l"/>
              <a:r>
                <a:rPr lang="nl-NL" sz="1000" b="0" cap="all" spc="50" baseline="0">
                  <a:solidFill>
                    <a:schemeClr val="accent2"/>
                  </a:solidFill>
                  <a:latin typeface="+mj-lt"/>
                  <a:cs typeface="Calibri" panose="020F0502020204030204" pitchFamily="34" charset="0"/>
                </a:rPr>
                <a:t>Basis achtergrond</a:t>
              </a:r>
            </a:p>
          </p:txBody>
        </p:sp>
        <p:cxnSp>
          <p:nvCxnSpPr>
            <p:cNvPr id="86" name="Rechte verbindingslijn 85">
              <a:extLst>
                <a:ext uri="{FF2B5EF4-FFF2-40B4-BE49-F238E27FC236}">
                  <a16:creationId xmlns:a16="http://schemas.microsoft.com/office/drawing/2014/main" id="{0BEC0C4E-5C4A-4D36-852A-DD0FBFD98DB8}"/>
                </a:ext>
              </a:extLst>
            </p:cNvPr>
            <p:cNvCxnSpPr>
              <a:cxnSpLocks/>
            </p:cNvCxnSpPr>
            <p:nvPr userDrawn="1"/>
          </p:nvCxnSpPr>
          <p:spPr>
            <a:xfrm>
              <a:off x="4213886" y="7018470"/>
              <a:ext cx="0" cy="1919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ijdelijke aanduiding voor datum 3">
            <a:extLst>
              <a:ext uri="{FF2B5EF4-FFF2-40B4-BE49-F238E27FC236}">
                <a16:creationId xmlns:a16="http://schemas.microsoft.com/office/drawing/2014/main" id="{6C73B162-1618-D11C-D00E-67CAE63A8950}"/>
              </a:ext>
            </a:extLst>
          </p:cNvPr>
          <p:cNvSpPr>
            <a:spLocks noGrp="1"/>
          </p:cNvSpPr>
          <p:nvPr>
            <p:ph type="dt" sz="half" idx="2"/>
          </p:nvPr>
        </p:nvSpPr>
        <p:spPr>
          <a:xfrm>
            <a:off x="9448800" y="69318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37" name="Tijdelijke aanduiding voor tekst 5">
            <a:extLst>
              <a:ext uri="{FF2B5EF4-FFF2-40B4-BE49-F238E27FC236}">
                <a16:creationId xmlns:a16="http://schemas.microsoft.com/office/drawing/2014/main" id="{DF6672FA-B477-B51A-0286-D4CBAE66A4AD}"/>
              </a:ext>
            </a:extLst>
          </p:cNvPr>
          <p:cNvSpPr txBox="1">
            <a:spLocks/>
          </p:cNvSpPr>
          <p:nvPr userDrawn="1"/>
        </p:nvSpPr>
        <p:spPr>
          <a:xfrm>
            <a:off x="542925" y="6235906"/>
            <a:ext cx="1208425" cy="387246"/>
          </a:xfrm>
          <a:prstGeom prst="rect">
            <a:avLst/>
          </a:prstGeom>
          <a:blipFill dpi="0" rotWithShape="1">
            <a:blip r:embed="rId4">
              <a:extLst>
                <a:ext uri="{96DAC541-7B7A-43D3-8B79-37D633B846F1}">
                  <asvg:svgBlip xmlns:asvg="http://schemas.microsoft.com/office/drawing/2016/SVG/main" r:embed="rId5"/>
                </a:ext>
              </a:extLst>
            </a:blip>
            <a:srcRect/>
            <a:stretch>
              <a:fillRect t="-1532" b="-1532"/>
            </a:stretch>
          </a:blipFill>
        </p:spPr>
        <p:txBody>
          <a:bodyPr/>
          <a:lstStyle>
            <a:lvl1pPr marL="0" indent="0" algn="l" defTabSz="914400" rtl="0" eaLnBrk="1" latinLnBrk="0" hangingPunct="1">
              <a:lnSpc>
                <a:spcPct val="90000"/>
              </a:lnSpc>
              <a:spcBef>
                <a:spcPts val="1000"/>
              </a:spcBef>
              <a:buClr>
                <a:schemeClr val="tx2"/>
              </a:buClr>
              <a:buFont typeface="Calibri" panose="020F0502020204030204" pitchFamily="34" charset="0"/>
              <a:buNone/>
              <a:defRPr sz="1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40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a:lstStyle>
          <a:p>
            <a:r>
              <a:rPr lang="nl-NL"/>
              <a:t> </a:t>
            </a:r>
          </a:p>
        </p:txBody>
      </p:sp>
      <p:sp>
        <p:nvSpPr>
          <p:cNvPr id="33" name="Tijdelijke aanduiding voor voettekst 4">
            <a:extLst>
              <a:ext uri="{FF2B5EF4-FFF2-40B4-BE49-F238E27FC236}">
                <a16:creationId xmlns:a16="http://schemas.microsoft.com/office/drawing/2014/main" id="{699CF388-5962-4F6D-2186-F9B2D2900426}"/>
              </a:ext>
            </a:extLst>
          </p:cNvPr>
          <p:cNvSpPr>
            <a:spLocks noGrp="1"/>
          </p:cNvSpPr>
          <p:nvPr>
            <p:ph type="ftr" sz="quarter" idx="3"/>
          </p:nvPr>
        </p:nvSpPr>
        <p:spPr>
          <a:xfrm>
            <a:off x="4038599" y="6209985"/>
            <a:ext cx="7375526" cy="365125"/>
          </a:xfrm>
          <a:prstGeom prst="rect">
            <a:avLst/>
          </a:prstGeom>
        </p:spPr>
        <p:txBody>
          <a:bodyPr vert="horz" lIns="0" tIns="0" rIns="0" bIns="0" rtlCol="0" anchor="ctr"/>
          <a:lstStyle>
            <a:lvl1pPr algn="r">
              <a:defRPr sz="900">
                <a:solidFill>
                  <a:schemeClr val="accent2"/>
                </a:solidFill>
              </a:defRPr>
            </a:lvl1pPr>
          </a:lstStyle>
          <a:p>
            <a:r>
              <a:rPr lang="nl-NL"/>
              <a:t>Malmberg Slidebuilder</a:t>
            </a:r>
          </a:p>
        </p:txBody>
      </p:sp>
      <p:sp>
        <p:nvSpPr>
          <p:cNvPr id="36" name="Tijdelijke aanduiding voor dianummer 5">
            <a:extLst>
              <a:ext uri="{FF2B5EF4-FFF2-40B4-BE49-F238E27FC236}">
                <a16:creationId xmlns:a16="http://schemas.microsoft.com/office/drawing/2014/main" id="{1ED17EB5-6D63-0854-D1AB-7BAE340544A7}"/>
              </a:ext>
            </a:extLst>
          </p:cNvPr>
          <p:cNvSpPr>
            <a:spLocks noGrp="1"/>
          </p:cNvSpPr>
          <p:nvPr>
            <p:ph type="sldNum" sz="quarter" idx="4"/>
          </p:nvPr>
        </p:nvSpPr>
        <p:spPr>
          <a:xfrm>
            <a:off x="11414125" y="6209985"/>
            <a:ext cx="232568" cy="365125"/>
          </a:xfrm>
          <a:prstGeom prst="rect">
            <a:avLst/>
          </a:prstGeom>
        </p:spPr>
        <p:txBody>
          <a:bodyPr vert="horz" lIns="0" tIns="0" rIns="0" bIns="0" rtlCol="0" anchor="ctr"/>
          <a:lstStyle>
            <a:lvl1pPr algn="r">
              <a:defRPr sz="900">
                <a:solidFill>
                  <a:schemeClr val="accent2"/>
                </a:solidFill>
                <a:latin typeface="+mj-lt"/>
              </a:defRPr>
            </a:lvl1pPr>
          </a:lstStyle>
          <a:p>
            <a:fld id="{653153AA-D3BB-4D2F-9539-A36968CBDFA1}" type="slidenum">
              <a:rPr lang="nl-NL" smtClean="0"/>
              <a:pPr/>
              <a:t>‹nr.›</a:t>
            </a:fld>
            <a:endParaRPr lang="nl-NL"/>
          </a:p>
        </p:txBody>
      </p:sp>
    </p:spTree>
    <p:extLst>
      <p:ext uri="{BB962C8B-B14F-4D97-AF65-F5344CB8AC3E}">
        <p14:creationId xmlns:p14="http://schemas.microsoft.com/office/powerpoint/2010/main" val="2648765174"/>
      </p:ext>
    </p:extLst>
  </p:cSld>
  <p:clrMap bg1="lt1" tx1="dk1" bg2="lt2" tx2="dk2" accent1="accent1" accent2="accent2" accent3="accent3" accent4="accent4" accent5="accent5" accent6="accent6" hlink="hlink" folHlink="folHlink"/>
  <p:sldLayoutIdLst>
    <p:sldLayoutId id="2147483713" r:id="rId1"/>
    <p:sldLayoutId id="214748371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600"/>
        </a:lnSpc>
        <a:spcBef>
          <a:spcPct val="0"/>
        </a:spcBef>
        <a:buNone/>
        <a:defRPr sz="3600" b="1" kern="1200">
          <a:solidFill>
            <a:schemeClr val="accent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2"/>
        </a:buClr>
        <a:buFont typeface="Calibri" panose="020F0502020204030204" pitchFamily="34" charset="0"/>
        <a:buChar char="›"/>
        <a:defRPr sz="14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79">
          <p15:clr>
            <a:srgbClr val="F26B43"/>
          </p15:clr>
        </p15:guide>
        <p15:guide id="4" orient="horz">
          <p15:clr>
            <a:srgbClr val="F26B43"/>
          </p15:clr>
        </p15:guide>
        <p15:guide id="5" orient="horz" pos="4320">
          <p15:clr>
            <a:srgbClr val="F26B43"/>
          </p15:clr>
        </p15:guide>
        <p15:guide id="7" pos="7190">
          <p15:clr>
            <a:srgbClr val="5ACBF0"/>
          </p15:clr>
        </p15:guide>
        <p15:guide id="8" orient="horz" pos="3770">
          <p15:clr>
            <a:srgbClr val="5ACBF0"/>
          </p15:clr>
        </p15:guide>
        <p15:guide id="9" pos="491">
          <p15:clr>
            <a:srgbClr val="5ACBF0"/>
          </p15:clr>
        </p15:guide>
        <p15:guide id="10" orient="horz" pos="541">
          <p15:clr>
            <a:srgbClr val="5ACBF0"/>
          </p15:clr>
        </p15:guide>
        <p15:guide id="11" orient="horz" pos="1270">
          <p15:clr>
            <a:srgbClr val="5ACBF0"/>
          </p15:clr>
        </p15:guide>
        <p15:guide id="12" orient="horz" pos="1048">
          <p15:clr>
            <a:srgbClr val="5ACBF0"/>
          </p15:clr>
        </p15:guide>
        <p15:guide id="13" pos="342">
          <p15:clr>
            <a:srgbClr val="F26B43"/>
          </p15:clr>
        </p15:guide>
        <p15:guide id="14" pos="733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0.xml"/><Relationship Id="rId16" Type="http://schemas.openxmlformats.org/officeDocument/2006/relationships/image" Target="../media/image29.svg"/><Relationship Id="rId1" Type="http://schemas.openxmlformats.org/officeDocument/2006/relationships/slideLayout" Target="../slideLayouts/slideLayout1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29.svg"/><Relationship Id="rId1" Type="http://schemas.openxmlformats.org/officeDocument/2006/relationships/slideLayout" Target="../slideLayouts/slideLayout1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FDB8D6D3-5CEE-C723-30D3-752D8375C04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30" b="7830"/>
          <a:stretch>
            <a:fillRect/>
          </a:stretch>
        </p:blipFill>
        <p:spPr/>
      </p:pic>
      <p:sp>
        <p:nvSpPr>
          <p:cNvPr id="4" name="Tijdelijke aanduiding voor tekst 3">
            <a:extLst>
              <a:ext uri="{FF2B5EF4-FFF2-40B4-BE49-F238E27FC236}">
                <a16:creationId xmlns:a16="http://schemas.microsoft.com/office/drawing/2014/main" id="{3E9E917F-8D1B-B79D-3C97-EEAA6024DA54}"/>
              </a:ext>
            </a:extLst>
          </p:cNvPr>
          <p:cNvSpPr>
            <a:spLocks noGrp="1"/>
          </p:cNvSpPr>
          <p:nvPr>
            <p:ph type="body" sz="quarter" idx="12"/>
          </p:nvPr>
        </p:nvSpPr>
        <p:spPr/>
        <p:txBody>
          <a:bodyPr/>
          <a:lstStyle/>
          <a:p>
            <a:r>
              <a:rPr lang="nl-NL" dirty="0"/>
              <a:t> </a:t>
            </a:r>
          </a:p>
        </p:txBody>
      </p:sp>
      <p:sp>
        <p:nvSpPr>
          <p:cNvPr id="2" name="Tijdelijke aanduiding voor tekst 1">
            <a:extLst>
              <a:ext uri="{FF2B5EF4-FFF2-40B4-BE49-F238E27FC236}">
                <a16:creationId xmlns:a16="http://schemas.microsoft.com/office/drawing/2014/main" id="{8DD822C6-CF07-D091-79D9-5FBA67B3DC8D}"/>
              </a:ext>
            </a:extLst>
          </p:cNvPr>
          <p:cNvSpPr>
            <a:spLocks noGrp="1"/>
          </p:cNvSpPr>
          <p:nvPr>
            <p:ph type="body" sz="quarter" idx="10"/>
          </p:nvPr>
        </p:nvSpPr>
        <p:spPr>
          <a:xfrm>
            <a:off x="542925" y="2305095"/>
            <a:ext cx="3825745" cy="588605"/>
          </a:xfrm>
        </p:spPr>
        <p:txBody>
          <a:bodyPr/>
          <a:lstStyle/>
          <a:p>
            <a:r>
              <a:rPr lang="nl-NL" dirty="0"/>
              <a:t>Taal actief en Staal</a:t>
            </a:r>
          </a:p>
        </p:txBody>
      </p:sp>
      <p:sp>
        <p:nvSpPr>
          <p:cNvPr id="5" name="Tijdelijke aanduiding voor tekst 4">
            <a:extLst>
              <a:ext uri="{FF2B5EF4-FFF2-40B4-BE49-F238E27FC236}">
                <a16:creationId xmlns:a16="http://schemas.microsoft.com/office/drawing/2014/main" id="{A258CD81-0E32-1008-7141-BCA7A9F4904A}"/>
              </a:ext>
            </a:extLst>
          </p:cNvPr>
          <p:cNvSpPr>
            <a:spLocks noGrp="1"/>
          </p:cNvSpPr>
          <p:nvPr>
            <p:ph type="body" sz="quarter" idx="13"/>
          </p:nvPr>
        </p:nvSpPr>
        <p:spPr>
          <a:xfrm>
            <a:off x="542925" y="1663694"/>
            <a:ext cx="7628710" cy="588605"/>
          </a:xfrm>
        </p:spPr>
        <p:txBody>
          <a:bodyPr/>
          <a:lstStyle/>
          <a:p>
            <a:r>
              <a:rPr lang="nl-NL" dirty="0"/>
              <a:t>Gouden tips voor goed spellingonderwijs</a:t>
            </a:r>
          </a:p>
        </p:txBody>
      </p:sp>
      <p:sp>
        <p:nvSpPr>
          <p:cNvPr id="3" name="Tijdelijke aanduiding voor tekst 2">
            <a:extLst>
              <a:ext uri="{FF2B5EF4-FFF2-40B4-BE49-F238E27FC236}">
                <a16:creationId xmlns:a16="http://schemas.microsoft.com/office/drawing/2014/main" id="{EEB183A1-C1FD-0D6A-AE3D-DFBA79CDB638}"/>
              </a:ext>
            </a:extLst>
          </p:cNvPr>
          <p:cNvSpPr>
            <a:spLocks noGrp="1"/>
          </p:cNvSpPr>
          <p:nvPr>
            <p:ph type="body" sz="quarter" idx="11"/>
          </p:nvPr>
        </p:nvSpPr>
        <p:spPr>
          <a:xfrm>
            <a:off x="542925" y="3049399"/>
            <a:ext cx="1384107" cy="367005"/>
          </a:xfrm>
          <a:ln>
            <a:noFill/>
          </a:ln>
        </p:spPr>
        <p:txBody>
          <a:bodyPr/>
          <a:lstStyle/>
          <a:p>
            <a:r>
              <a:rPr lang="nl-NL" dirty="0"/>
              <a:t>Wendy Ligt</a:t>
            </a:r>
          </a:p>
        </p:txBody>
      </p:sp>
      <p:sp>
        <p:nvSpPr>
          <p:cNvPr id="7" name="Tijdelijke aanduiding voor tekst 6">
            <a:extLst>
              <a:ext uri="{FF2B5EF4-FFF2-40B4-BE49-F238E27FC236}">
                <a16:creationId xmlns:a16="http://schemas.microsoft.com/office/drawing/2014/main" id="{3EFA8B6E-552B-722D-AC39-38805CCC6FD4}"/>
              </a:ext>
            </a:extLst>
          </p:cNvPr>
          <p:cNvSpPr>
            <a:spLocks noGrp="1"/>
          </p:cNvSpPr>
          <p:nvPr>
            <p:ph type="body" sz="quarter" idx="15"/>
          </p:nvPr>
        </p:nvSpPr>
        <p:spPr/>
        <p:txBody>
          <a:bodyPr/>
          <a:lstStyle/>
          <a:p>
            <a:r>
              <a:rPr lang="nl-NL"/>
              <a:t> </a:t>
            </a:r>
          </a:p>
        </p:txBody>
      </p:sp>
      <p:sp>
        <p:nvSpPr>
          <p:cNvPr id="15" name="Titel 14">
            <a:extLst>
              <a:ext uri="{FF2B5EF4-FFF2-40B4-BE49-F238E27FC236}">
                <a16:creationId xmlns:a16="http://schemas.microsoft.com/office/drawing/2014/main" id="{47A9DD80-A763-EDAA-9BBB-97E1A0A651FC}"/>
              </a:ext>
            </a:extLst>
          </p:cNvPr>
          <p:cNvSpPr>
            <a:spLocks noGrp="1"/>
          </p:cNvSpPr>
          <p:nvPr>
            <p:ph type="title"/>
          </p:nvPr>
        </p:nvSpPr>
        <p:spPr/>
        <p:txBody>
          <a:bodyPr/>
          <a:lstStyle/>
          <a:p>
            <a:r>
              <a:rPr lang="nl-NL"/>
              <a:t>Titeldia basisonderwijs</a:t>
            </a:r>
          </a:p>
        </p:txBody>
      </p:sp>
    </p:spTree>
    <p:extLst>
      <p:ext uri="{BB962C8B-B14F-4D97-AF65-F5344CB8AC3E}">
        <p14:creationId xmlns:p14="http://schemas.microsoft.com/office/powerpoint/2010/main" val="306260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0C4EADB-6D12-C807-3E8D-B32617AAD50C}"/>
              </a:ext>
            </a:extLst>
          </p:cNvPr>
          <p:cNvSpPr>
            <a:spLocks noGrp="1"/>
          </p:cNvSpPr>
          <p:nvPr>
            <p:ph type="body" sz="quarter" idx="16"/>
          </p:nvPr>
        </p:nvSpPr>
        <p:spPr/>
        <p:txBody>
          <a:bodyPr/>
          <a:lstStyle/>
          <a:p>
            <a:r>
              <a:rPr lang="nl-NL" dirty="0"/>
              <a:t>Eenduidige verwoording</a:t>
            </a:r>
          </a:p>
        </p:txBody>
      </p:sp>
      <p:pic>
        <p:nvPicPr>
          <p:cNvPr id="7" name="Afbeelding 6">
            <a:extLst>
              <a:ext uri="{FF2B5EF4-FFF2-40B4-BE49-F238E27FC236}">
                <a16:creationId xmlns:a16="http://schemas.microsoft.com/office/drawing/2014/main" id="{ACD26D59-6B82-3F4D-1017-908CEAA93CF3}"/>
              </a:ext>
            </a:extLst>
          </p:cNvPr>
          <p:cNvPicPr>
            <a:picLocks noChangeAspect="1"/>
          </p:cNvPicPr>
          <p:nvPr/>
        </p:nvPicPr>
        <p:blipFill>
          <a:blip r:embed="rId3"/>
          <a:stretch>
            <a:fillRect/>
          </a:stretch>
        </p:blipFill>
        <p:spPr>
          <a:xfrm>
            <a:off x="6337160" y="1257300"/>
            <a:ext cx="5454486" cy="4016208"/>
          </a:xfrm>
          <a:prstGeom prst="rect">
            <a:avLst/>
          </a:prstGeom>
          <a:ln>
            <a:solidFill>
              <a:srgbClr val="B0B0B0"/>
            </a:solidFill>
          </a:ln>
          <a:effectLst>
            <a:outerShdw blurRad="50800" dist="38100" dir="2700000" algn="tl" rotWithShape="0">
              <a:prstClr val="black">
                <a:alpha val="10000"/>
              </a:prstClr>
            </a:outerShdw>
          </a:effectLst>
        </p:spPr>
      </p:pic>
      <p:pic>
        <p:nvPicPr>
          <p:cNvPr id="20" name="Picture 19">
            <a:extLst>
              <a:ext uri="{FF2B5EF4-FFF2-40B4-BE49-F238E27FC236}">
                <a16:creationId xmlns:a16="http://schemas.microsoft.com/office/drawing/2014/main" id="{284BDC98-7165-F32B-DFBC-6E4562ABE95F}"/>
              </a:ext>
            </a:extLst>
          </p:cNvPr>
          <p:cNvPicPr>
            <a:picLocks noChangeAspect="1"/>
          </p:cNvPicPr>
          <p:nvPr/>
        </p:nvPicPr>
        <p:blipFill rotWithShape="1">
          <a:blip r:embed="rId4"/>
          <a:srcRect l="2781" t="17093" r="36797" b="2908"/>
          <a:stretch/>
        </p:blipFill>
        <p:spPr>
          <a:xfrm>
            <a:off x="162635" y="1438695"/>
            <a:ext cx="5631153" cy="3505690"/>
          </a:xfrm>
          <a:prstGeom prst="rect">
            <a:avLst/>
          </a:prstGeom>
        </p:spPr>
      </p:pic>
      <p:pic>
        <p:nvPicPr>
          <p:cNvPr id="16" name="Afbeelding 15">
            <a:extLst>
              <a:ext uri="{FF2B5EF4-FFF2-40B4-BE49-F238E27FC236}">
                <a16:creationId xmlns:a16="http://schemas.microsoft.com/office/drawing/2014/main" id="{3E7DB532-A463-4724-31F8-8F1FC823B668}"/>
              </a:ext>
            </a:extLst>
          </p:cNvPr>
          <p:cNvPicPr>
            <a:picLocks noChangeAspect="1"/>
          </p:cNvPicPr>
          <p:nvPr/>
        </p:nvPicPr>
        <p:blipFill>
          <a:blip r:embed="rId5"/>
          <a:stretch>
            <a:fillRect/>
          </a:stretch>
        </p:blipFill>
        <p:spPr>
          <a:xfrm>
            <a:off x="9714165" y="3380486"/>
            <a:ext cx="2337789" cy="3331810"/>
          </a:xfrm>
          <a:prstGeom prst="rect">
            <a:avLst/>
          </a:prstGeom>
          <a:ln>
            <a:solidFill>
              <a:srgbClr val="B0B0B0"/>
            </a:solidFill>
          </a:ln>
          <a:effectLst>
            <a:outerShdw blurRad="50800" dist="38100" dir="2700000" algn="tl" rotWithShape="0">
              <a:prstClr val="black">
                <a:alpha val="10000"/>
              </a:prstClr>
            </a:outerShdw>
          </a:effectLst>
        </p:spPr>
      </p:pic>
      <p:pic>
        <p:nvPicPr>
          <p:cNvPr id="11" name="Afbeelding 10">
            <a:extLst>
              <a:ext uri="{FF2B5EF4-FFF2-40B4-BE49-F238E27FC236}">
                <a16:creationId xmlns:a16="http://schemas.microsoft.com/office/drawing/2014/main" id="{B03B722C-F6DC-7C63-F34A-CF63539E7C15}"/>
              </a:ext>
            </a:extLst>
          </p:cNvPr>
          <p:cNvPicPr>
            <a:picLocks noChangeAspect="1"/>
          </p:cNvPicPr>
          <p:nvPr/>
        </p:nvPicPr>
        <p:blipFill rotWithShape="1">
          <a:blip r:embed="rId6"/>
          <a:srcRect r="48001"/>
          <a:stretch/>
        </p:blipFill>
        <p:spPr>
          <a:xfrm>
            <a:off x="3569809" y="3380486"/>
            <a:ext cx="2285031" cy="3280116"/>
          </a:xfrm>
          <a:prstGeom prst="rect">
            <a:avLst/>
          </a:prstGeom>
          <a:ln>
            <a:solidFill>
              <a:srgbClr val="B0B0B0"/>
            </a:solidFill>
          </a:ln>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359401947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81240B4-03C9-C288-6FCA-23DB79EB8C7E}"/>
              </a:ext>
            </a:extLst>
          </p:cNvPr>
          <p:cNvPicPr>
            <a:picLocks noChangeAspect="1"/>
          </p:cNvPicPr>
          <p:nvPr/>
        </p:nvPicPr>
        <p:blipFill>
          <a:blip r:embed="rId3"/>
          <a:stretch>
            <a:fillRect/>
          </a:stretch>
        </p:blipFill>
        <p:spPr>
          <a:xfrm>
            <a:off x="1116435" y="2617700"/>
            <a:ext cx="4678600" cy="3395858"/>
          </a:xfrm>
          <a:prstGeom prst="rect">
            <a:avLst/>
          </a:prstGeom>
          <a:ln>
            <a:solidFill>
              <a:srgbClr val="B0B0B0"/>
            </a:solidFill>
          </a:ln>
          <a:effectLst>
            <a:outerShdw blurRad="50800" dist="38100" dir="2700000" algn="tl" rotWithShape="0">
              <a:prstClr val="black">
                <a:alpha val="10000"/>
              </a:prstClr>
            </a:outerShdw>
          </a:effectLst>
        </p:spPr>
      </p:pic>
      <p:pic>
        <p:nvPicPr>
          <p:cNvPr id="11" name="Afbeelding 10">
            <a:extLst>
              <a:ext uri="{FF2B5EF4-FFF2-40B4-BE49-F238E27FC236}">
                <a16:creationId xmlns:a16="http://schemas.microsoft.com/office/drawing/2014/main" id="{8273DCFF-BE9F-17D8-9814-9E6DA952D04D}"/>
              </a:ext>
            </a:extLst>
          </p:cNvPr>
          <p:cNvPicPr>
            <a:picLocks noChangeAspect="1"/>
          </p:cNvPicPr>
          <p:nvPr/>
        </p:nvPicPr>
        <p:blipFill>
          <a:blip r:embed="rId4"/>
          <a:stretch>
            <a:fillRect/>
          </a:stretch>
        </p:blipFill>
        <p:spPr>
          <a:xfrm>
            <a:off x="7249705" y="2617699"/>
            <a:ext cx="4607861" cy="3395859"/>
          </a:xfrm>
          <a:prstGeom prst="rect">
            <a:avLst/>
          </a:prstGeom>
          <a:ln>
            <a:solidFill>
              <a:srgbClr val="B0B0B0"/>
            </a:solidFill>
          </a:ln>
          <a:effectLst>
            <a:outerShdw blurRad="50800" dist="38100" dir="2700000" algn="tl" rotWithShape="0">
              <a:prstClr val="black">
                <a:alpha val="10000"/>
              </a:prstClr>
            </a:outerShdw>
          </a:effectLst>
        </p:spPr>
      </p:pic>
      <p:sp>
        <p:nvSpPr>
          <p:cNvPr id="16" name="Tijdelijke aanduiding voor tekst 15">
            <a:extLst>
              <a:ext uri="{FF2B5EF4-FFF2-40B4-BE49-F238E27FC236}">
                <a16:creationId xmlns:a16="http://schemas.microsoft.com/office/drawing/2014/main" id="{FC2BA260-6999-36DE-0A6B-B41C5EC8EBCD}"/>
              </a:ext>
            </a:extLst>
          </p:cNvPr>
          <p:cNvSpPr>
            <a:spLocks noGrp="1"/>
          </p:cNvSpPr>
          <p:nvPr>
            <p:ph type="body" sz="quarter" idx="16"/>
          </p:nvPr>
        </p:nvSpPr>
        <p:spPr/>
        <p:txBody>
          <a:bodyPr/>
          <a:lstStyle/>
          <a:p>
            <a:r>
              <a:rPr lang="nl-NL" dirty="0"/>
              <a:t>Eenduidige ondersteuning</a:t>
            </a:r>
          </a:p>
        </p:txBody>
      </p:sp>
      <p:pic>
        <p:nvPicPr>
          <p:cNvPr id="6" name="Afbeelding 5" descr="Afbeelding met tekst, Tekenfilm, Animatie, fictie&#10;&#10;Automatisch gegenereerde beschrijving">
            <a:extLst>
              <a:ext uri="{FF2B5EF4-FFF2-40B4-BE49-F238E27FC236}">
                <a16:creationId xmlns:a16="http://schemas.microsoft.com/office/drawing/2014/main" id="{A534BA6A-216F-F6E7-9D2A-6BB9A7551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6434" y="1092589"/>
            <a:ext cx="2056594" cy="1453371"/>
          </a:xfrm>
          <a:prstGeom prst="rect">
            <a:avLst/>
          </a:prstGeom>
          <a:ln>
            <a:solidFill>
              <a:srgbClr val="B0B0B0"/>
            </a:solidFill>
          </a:ln>
          <a:effectLst>
            <a:outerShdw blurRad="50800" dist="38100" dir="2700000" algn="tl" rotWithShape="0">
              <a:prstClr val="black">
                <a:alpha val="10000"/>
              </a:prstClr>
            </a:outerShdw>
          </a:effectLst>
        </p:spPr>
      </p:pic>
      <p:pic>
        <p:nvPicPr>
          <p:cNvPr id="7" name="Afbeelding 6">
            <a:extLst>
              <a:ext uri="{FF2B5EF4-FFF2-40B4-BE49-F238E27FC236}">
                <a16:creationId xmlns:a16="http://schemas.microsoft.com/office/drawing/2014/main" id="{6833E1DA-0B8C-2744-DB72-22904D0C596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3203" y="1092589"/>
            <a:ext cx="2079706" cy="1453371"/>
          </a:xfrm>
          <a:prstGeom prst="rect">
            <a:avLst/>
          </a:prstGeom>
          <a:ln>
            <a:solidFill>
              <a:srgbClr val="B0B0B0"/>
            </a:solidFill>
          </a:ln>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428919599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149" name="Vrije vorm: vorm 148">
            <a:extLst>
              <a:ext uri="{FF2B5EF4-FFF2-40B4-BE49-F238E27FC236}">
                <a16:creationId xmlns:a16="http://schemas.microsoft.com/office/drawing/2014/main" id="{5AC52355-7309-66BE-88A6-11EAB4FEA71A}"/>
              </a:ext>
            </a:extLst>
          </p:cNvPr>
          <p:cNvSpPr/>
          <p:nvPr/>
        </p:nvSpPr>
        <p:spPr>
          <a:xfrm rot="5400000" flipH="1">
            <a:off x="4593507" y="-706719"/>
            <a:ext cx="3004988" cy="12191999"/>
          </a:xfrm>
          <a:custGeom>
            <a:avLst/>
            <a:gdLst>
              <a:gd name="connsiteX0" fmla="*/ 3004988 w 3004988"/>
              <a:gd name="connsiteY0" fmla="*/ 12191999 h 12191999"/>
              <a:gd name="connsiteX1" fmla="*/ 1820582 w 3004988"/>
              <a:gd name="connsiteY1" fmla="*/ 8710 h 12191999"/>
              <a:gd name="connsiteX2" fmla="*/ 530311 w 3004988"/>
              <a:gd name="connsiteY2" fmla="*/ 0 h 12191999"/>
              <a:gd name="connsiteX3" fmla="*/ 530311 w 3004988"/>
              <a:gd name="connsiteY3" fmla="*/ 6736 h 12191999"/>
              <a:gd name="connsiteX4" fmla="*/ 0 w 3004988"/>
              <a:gd name="connsiteY4" fmla="*/ 3155 h 12191999"/>
              <a:gd name="connsiteX5" fmla="*/ 0 w 3004988"/>
              <a:gd name="connsiteY5" fmla="*/ 12191998 h 12191999"/>
              <a:gd name="connsiteX6" fmla="*/ 530311 w 3004988"/>
              <a:gd name="connsiteY6" fmla="*/ 12191998 h 12191999"/>
              <a:gd name="connsiteX7" fmla="*/ 530311 w 3004988"/>
              <a:gd name="connsiteY7" fmla="*/ 12191999 h 12191999"/>
              <a:gd name="connsiteX8" fmla="*/ 840814 w 3004988"/>
              <a:gd name="connsiteY8" fmla="*/ 1219199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988" h="12191999">
                <a:moveTo>
                  <a:pt x="3004988" y="12191999"/>
                </a:moveTo>
                <a:lnTo>
                  <a:pt x="1820582" y="8710"/>
                </a:lnTo>
                <a:lnTo>
                  <a:pt x="530311" y="0"/>
                </a:lnTo>
                <a:lnTo>
                  <a:pt x="530311" y="6736"/>
                </a:lnTo>
                <a:lnTo>
                  <a:pt x="0" y="3155"/>
                </a:lnTo>
                <a:lnTo>
                  <a:pt x="0" y="12191998"/>
                </a:lnTo>
                <a:lnTo>
                  <a:pt x="530311" y="12191998"/>
                </a:lnTo>
                <a:lnTo>
                  <a:pt x="530311" y="12191999"/>
                </a:lnTo>
                <a:lnTo>
                  <a:pt x="840814" y="12191999"/>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0" name="Titel 9">
            <a:extLst>
              <a:ext uri="{FF2B5EF4-FFF2-40B4-BE49-F238E27FC236}">
                <a16:creationId xmlns:a16="http://schemas.microsoft.com/office/drawing/2014/main" id="{9DF3F3E9-1313-AE1D-4185-8A3B2328B5F0}"/>
              </a:ext>
            </a:extLst>
          </p:cNvPr>
          <p:cNvSpPr>
            <a:spLocks noGrp="1"/>
          </p:cNvSpPr>
          <p:nvPr>
            <p:ph type="title"/>
          </p:nvPr>
        </p:nvSpPr>
        <p:spPr/>
        <p:txBody>
          <a:bodyPr/>
          <a:lstStyle/>
          <a:p>
            <a:pPr algn="ctr"/>
            <a:r>
              <a:rPr lang="nl-NL" dirty="0">
                <a:solidFill>
                  <a:srgbClr val="FFCC00"/>
                </a:solidFill>
                <a:uFill>
                  <a:solidFill>
                    <a:srgbClr val="FFCC00"/>
                  </a:solidFill>
                </a:uFill>
              </a:rPr>
              <a:t>Gouden</a:t>
            </a:r>
            <a:r>
              <a:rPr lang="nl-NL" dirty="0">
                <a:uFill>
                  <a:solidFill>
                    <a:srgbClr val="FFCC00"/>
                  </a:solidFill>
                </a:uFill>
              </a:rPr>
              <a:t> tips </a:t>
            </a:r>
            <a:r>
              <a:rPr lang="nl-NL" dirty="0"/>
              <a:t>voor goed spellingonderwijs</a:t>
            </a:r>
          </a:p>
        </p:txBody>
      </p:sp>
      <p:sp>
        <p:nvSpPr>
          <p:cNvPr id="31" name="Tijdelijke aanduiding voor tekst 30">
            <a:extLst>
              <a:ext uri="{FF2B5EF4-FFF2-40B4-BE49-F238E27FC236}">
                <a16:creationId xmlns:a16="http://schemas.microsoft.com/office/drawing/2014/main" id="{1DBA98F7-C21F-D5EC-B3D1-4F45338C102D}"/>
              </a:ext>
            </a:extLst>
          </p:cNvPr>
          <p:cNvSpPr>
            <a:spLocks noGrp="1"/>
          </p:cNvSpPr>
          <p:nvPr>
            <p:ph type="body" sz="quarter" idx="15"/>
          </p:nvPr>
        </p:nvSpPr>
        <p:spPr/>
        <p:txBody>
          <a:bodyPr/>
          <a:lstStyle/>
          <a:p>
            <a:r>
              <a:rPr lang="nl-NL"/>
              <a:t> </a:t>
            </a:r>
          </a:p>
        </p:txBody>
      </p:sp>
      <p:grpSp>
        <p:nvGrpSpPr>
          <p:cNvPr id="7" name="Groep 6">
            <a:extLst>
              <a:ext uri="{FF2B5EF4-FFF2-40B4-BE49-F238E27FC236}">
                <a16:creationId xmlns:a16="http://schemas.microsoft.com/office/drawing/2014/main" id="{23E972B3-F699-93FF-E2B4-FF34BA085F86}"/>
              </a:ext>
            </a:extLst>
          </p:cNvPr>
          <p:cNvGrpSpPr/>
          <p:nvPr/>
        </p:nvGrpSpPr>
        <p:grpSpPr>
          <a:xfrm>
            <a:off x="12377595" y="0"/>
            <a:ext cx="3693113" cy="4043167"/>
            <a:chOff x="12377595" y="0"/>
            <a:chExt cx="3693113" cy="4043167"/>
          </a:xfrm>
        </p:grpSpPr>
        <p:sp>
          <p:nvSpPr>
            <p:cNvPr id="8" name="Rechthoek 7">
              <a:extLst>
                <a:ext uri="{FF2B5EF4-FFF2-40B4-BE49-F238E27FC236}">
                  <a16:creationId xmlns:a16="http://schemas.microsoft.com/office/drawing/2014/main" id="{DBB8C203-05B1-3761-49DF-F11BE75EAA11}"/>
                </a:ext>
              </a:extLst>
            </p:cNvPr>
            <p:cNvSpPr/>
            <p:nvPr userDrawn="1"/>
          </p:nvSpPr>
          <p:spPr>
            <a:xfrm>
              <a:off x="12377595" y="0"/>
              <a:ext cx="3593091" cy="404316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009CDA"/>
                  </a:solidFill>
                  <a:effectLst/>
                  <a:uLnTx/>
                  <a:uFillTx/>
                  <a:latin typeface="Calibri" panose="020F0502020204030204" pitchFamily="34" charset="0"/>
                  <a:ea typeface="+mn-ea"/>
                  <a:cs typeface="Calibri" panose="020F0502020204030204" pitchFamily="34" charset="0"/>
                </a:rPr>
                <a:t>ICOON invoegen/opmaken</a:t>
              </a:r>
            </a:p>
          </p:txBody>
        </p:sp>
        <p:sp>
          <p:nvSpPr>
            <p:cNvPr id="9" name="Rechthoek 8">
              <a:extLst>
                <a:ext uri="{FF2B5EF4-FFF2-40B4-BE49-F238E27FC236}">
                  <a16:creationId xmlns:a16="http://schemas.microsoft.com/office/drawing/2014/main" id="{4E514ED7-6761-AAF2-6E91-E93795D2B95D}"/>
                </a:ext>
              </a:extLst>
            </p:cNvPr>
            <p:cNvSpPr/>
            <p:nvPr userDrawn="1"/>
          </p:nvSpPr>
          <p:spPr>
            <a:xfrm>
              <a:off x="12377595" y="321516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sp>
          <p:nvSpPr>
            <p:cNvPr id="11" name="Ovaal 10">
              <a:extLst>
                <a:ext uri="{FF2B5EF4-FFF2-40B4-BE49-F238E27FC236}">
                  <a16:creationId xmlns:a16="http://schemas.microsoft.com/office/drawing/2014/main" id="{0BEF2793-E68C-AC89-C1B4-E6CFFD681AEF}"/>
                </a:ext>
              </a:extLst>
            </p:cNvPr>
            <p:cNvSpPr/>
            <p:nvPr userDrawn="1"/>
          </p:nvSpPr>
          <p:spPr>
            <a:xfrm>
              <a:off x="12560172"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4" name="Rechthoek 13">
              <a:extLst>
                <a:ext uri="{FF2B5EF4-FFF2-40B4-BE49-F238E27FC236}">
                  <a16:creationId xmlns:a16="http://schemas.microsoft.com/office/drawing/2014/main" id="{E9782A7F-9A61-BEFE-23D9-EFE130C8207B}"/>
                </a:ext>
              </a:extLst>
            </p:cNvPr>
            <p:cNvSpPr/>
            <p:nvPr userDrawn="1"/>
          </p:nvSpPr>
          <p:spPr>
            <a:xfrm>
              <a:off x="12844343" y="465323"/>
              <a:ext cx="2944087" cy="661851"/>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5" name="Ovaal 14">
              <a:extLst>
                <a:ext uri="{FF2B5EF4-FFF2-40B4-BE49-F238E27FC236}">
                  <a16:creationId xmlns:a16="http://schemas.microsoft.com/office/drawing/2014/main" id="{888233CD-020A-BF6A-EA96-BF6F147ED0D2}"/>
                </a:ext>
              </a:extLst>
            </p:cNvPr>
            <p:cNvSpPr/>
            <p:nvPr userDrawn="1"/>
          </p:nvSpPr>
          <p:spPr>
            <a:xfrm>
              <a:off x="12560172"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 name="Rechthoek 15">
              <a:extLst>
                <a:ext uri="{FF2B5EF4-FFF2-40B4-BE49-F238E27FC236}">
                  <a16:creationId xmlns:a16="http://schemas.microsoft.com/office/drawing/2014/main" id="{968EB18D-D8C0-8DE8-505B-83ED446A2743}"/>
                </a:ext>
              </a:extLst>
            </p:cNvPr>
            <p:cNvSpPr/>
            <p:nvPr userDrawn="1"/>
          </p:nvSpPr>
          <p:spPr>
            <a:xfrm>
              <a:off x="12844344"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7" name="Rechthoek 16">
              <a:extLst>
                <a:ext uri="{FF2B5EF4-FFF2-40B4-BE49-F238E27FC236}">
                  <a16:creationId xmlns:a16="http://schemas.microsoft.com/office/drawing/2014/main" id="{4D186FE7-0BB5-9F10-6702-2E87C877C89E}"/>
                </a:ext>
              </a:extLst>
            </p:cNvPr>
            <p:cNvSpPr/>
            <p:nvPr userDrawn="1"/>
          </p:nvSpPr>
          <p:spPr>
            <a:xfrm>
              <a:off x="12844344"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sp>
          <p:nvSpPr>
            <p:cNvPr id="18" name="Ovaal 17">
              <a:extLst>
                <a:ext uri="{FF2B5EF4-FFF2-40B4-BE49-F238E27FC236}">
                  <a16:creationId xmlns:a16="http://schemas.microsoft.com/office/drawing/2014/main" id="{4185E38C-9FB1-E307-86E2-D20A1A8D8758}"/>
                </a:ext>
              </a:extLst>
            </p:cNvPr>
            <p:cNvSpPr/>
            <p:nvPr userDrawn="1"/>
          </p:nvSpPr>
          <p:spPr>
            <a:xfrm>
              <a:off x="12560172"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9" name="Rechthoek 18">
              <a:extLst>
                <a:ext uri="{FF2B5EF4-FFF2-40B4-BE49-F238E27FC236}">
                  <a16:creationId xmlns:a16="http://schemas.microsoft.com/office/drawing/2014/main" id="{DED29A94-8E6E-4AF1-494B-F7B0B72899CB}"/>
                </a:ext>
              </a:extLst>
            </p:cNvPr>
            <p:cNvSpPr/>
            <p:nvPr userDrawn="1"/>
          </p:nvSpPr>
          <p:spPr>
            <a:xfrm>
              <a:off x="12844344" y="2634835"/>
              <a:ext cx="2944682" cy="637754"/>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Sleep het icoon op de gewenste positie op de slide. </a:t>
              </a:r>
            </a:p>
          </p:txBody>
        </p:sp>
        <p:grpSp>
          <p:nvGrpSpPr>
            <p:cNvPr id="20" name="ICOON_info">
              <a:extLst>
                <a:ext uri="{FF2B5EF4-FFF2-40B4-BE49-F238E27FC236}">
                  <a16:creationId xmlns:a16="http://schemas.microsoft.com/office/drawing/2014/main" id="{3A479750-4310-3DA4-7C02-B1088E1392E2}"/>
                </a:ext>
              </a:extLst>
            </p:cNvPr>
            <p:cNvGrpSpPr/>
            <p:nvPr userDrawn="1"/>
          </p:nvGrpSpPr>
          <p:grpSpPr>
            <a:xfrm>
              <a:off x="15787023" y="3044118"/>
              <a:ext cx="283685" cy="283685"/>
              <a:chOff x="-510741" y="5913713"/>
              <a:chExt cx="267555" cy="267555"/>
            </a:xfrm>
          </p:grpSpPr>
          <p:sp>
            <p:nvSpPr>
              <p:cNvPr id="49" name="Ovaal 48">
                <a:extLst>
                  <a:ext uri="{FF2B5EF4-FFF2-40B4-BE49-F238E27FC236}">
                    <a16:creationId xmlns:a16="http://schemas.microsoft.com/office/drawing/2014/main" id="{6D4DE882-7DFC-3E1B-5B26-B657A9BED9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0" name="Graphic 163" descr="Informatie">
                <a:extLst>
                  <a:ext uri="{FF2B5EF4-FFF2-40B4-BE49-F238E27FC236}">
                    <a16:creationId xmlns:a16="http://schemas.microsoft.com/office/drawing/2014/main" id="{205D0683-37D1-756C-2A2A-264D55FEB2B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 name="Groep 20">
              <a:extLst>
                <a:ext uri="{FF2B5EF4-FFF2-40B4-BE49-F238E27FC236}">
                  <a16:creationId xmlns:a16="http://schemas.microsoft.com/office/drawing/2014/main" id="{BB6015FF-F279-72A8-1A1B-2DA5EE1EB71D}"/>
                </a:ext>
              </a:extLst>
            </p:cNvPr>
            <p:cNvGrpSpPr/>
            <p:nvPr userDrawn="1"/>
          </p:nvGrpSpPr>
          <p:grpSpPr>
            <a:xfrm>
              <a:off x="15225325" y="3352544"/>
              <a:ext cx="627798" cy="576693"/>
              <a:chOff x="-938434" y="4570310"/>
              <a:chExt cx="627798" cy="576693"/>
            </a:xfrm>
          </p:grpSpPr>
          <p:grpSp>
            <p:nvGrpSpPr>
              <p:cNvPr id="44" name="Inspireren">
                <a:extLst>
                  <a:ext uri="{FF2B5EF4-FFF2-40B4-BE49-F238E27FC236}">
                    <a16:creationId xmlns:a16="http://schemas.microsoft.com/office/drawing/2014/main" id="{7EB34D44-01D2-BBA5-5CB4-92B4BBC3A59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6D3C42C1-9D1A-F682-190D-C0ADF417A58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7" name="Freeform 13">
                  <a:extLst>
                    <a:ext uri="{FF2B5EF4-FFF2-40B4-BE49-F238E27FC236}">
                      <a16:creationId xmlns:a16="http://schemas.microsoft.com/office/drawing/2014/main" id="{C3518121-40EB-D200-31B4-526654C3EB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8" name="Freeform 14">
                  <a:extLst>
                    <a:ext uri="{FF2B5EF4-FFF2-40B4-BE49-F238E27FC236}">
                      <a16:creationId xmlns:a16="http://schemas.microsoft.com/office/drawing/2014/main" id="{8D146DFA-BE20-ACBF-5750-83F8EDA260D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5" name="Tekstvak 44">
                <a:extLst>
                  <a:ext uri="{FF2B5EF4-FFF2-40B4-BE49-F238E27FC236}">
                    <a16:creationId xmlns:a16="http://schemas.microsoft.com/office/drawing/2014/main" id="{E2231ACD-BE7F-89CA-665F-7CC09EB5DA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22" name="Groep 21">
              <a:extLst>
                <a:ext uri="{FF2B5EF4-FFF2-40B4-BE49-F238E27FC236}">
                  <a16:creationId xmlns:a16="http://schemas.microsoft.com/office/drawing/2014/main" id="{908C0441-80C8-2E23-6043-C8350B001C7D}"/>
                </a:ext>
              </a:extLst>
            </p:cNvPr>
            <p:cNvGrpSpPr/>
            <p:nvPr userDrawn="1"/>
          </p:nvGrpSpPr>
          <p:grpSpPr>
            <a:xfrm>
              <a:off x="12765358" y="1222628"/>
              <a:ext cx="491631" cy="410839"/>
              <a:chOff x="-3241990" y="1222628"/>
              <a:chExt cx="491631" cy="410839"/>
            </a:xfrm>
          </p:grpSpPr>
          <p:sp>
            <p:nvSpPr>
              <p:cNvPr id="23" name="Tekstvak 22">
                <a:extLst>
                  <a:ext uri="{FF2B5EF4-FFF2-40B4-BE49-F238E27FC236}">
                    <a16:creationId xmlns:a16="http://schemas.microsoft.com/office/drawing/2014/main" id="{2A56DD79-C772-4C5A-699A-D14F6524111A}"/>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27" name="Groep 26">
                <a:extLst>
                  <a:ext uri="{FF2B5EF4-FFF2-40B4-BE49-F238E27FC236}">
                    <a16:creationId xmlns:a16="http://schemas.microsoft.com/office/drawing/2014/main" id="{A31827D2-069D-B3F5-F465-7009370001BD}"/>
                  </a:ext>
                </a:extLst>
              </p:cNvPr>
              <p:cNvGrpSpPr/>
              <p:nvPr userDrawn="1"/>
            </p:nvGrpSpPr>
            <p:grpSpPr>
              <a:xfrm>
                <a:off x="-3119153" y="1222628"/>
                <a:ext cx="245956" cy="246691"/>
                <a:chOff x="1314120" y="4794393"/>
                <a:chExt cx="1787447" cy="1792785"/>
              </a:xfrm>
            </p:grpSpPr>
            <p:grpSp>
              <p:nvGrpSpPr>
                <p:cNvPr id="30" name="Groep 29">
                  <a:extLst>
                    <a:ext uri="{FF2B5EF4-FFF2-40B4-BE49-F238E27FC236}">
                      <a16:creationId xmlns:a16="http://schemas.microsoft.com/office/drawing/2014/main" id="{5EE29A07-F9B2-AF66-E7AA-94446940A82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35" name="Groep 34">
                    <a:extLst>
                      <a:ext uri="{FF2B5EF4-FFF2-40B4-BE49-F238E27FC236}">
                        <a16:creationId xmlns:a16="http://schemas.microsoft.com/office/drawing/2014/main" id="{7ED58865-5BC6-05E0-59C9-79C3C3ED1223}"/>
                      </a:ext>
                    </a:extLst>
                  </p:cNvPr>
                  <p:cNvGrpSpPr/>
                  <p:nvPr/>
                </p:nvGrpSpPr>
                <p:grpSpPr>
                  <a:xfrm>
                    <a:off x="1314120" y="4794393"/>
                    <a:ext cx="1787447" cy="1792785"/>
                    <a:chOff x="1314120" y="4794393"/>
                    <a:chExt cx="1787447" cy="1792785"/>
                  </a:xfrm>
                  <a:grpFill/>
                </p:grpSpPr>
                <p:sp>
                  <p:nvSpPr>
                    <p:cNvPr id="40" name="Vrije vorm: vorm 39">
                      <a:extLst>
                        <a:ext uri="{FF2B5EF4-FFF2-40B4-BE49-F238E27FC236}">
                          <a16:creationId xmlns:a16="http://schemas.microsoft.com/office/drawing/2014/main" id="{3DE85F37-8273-223C-2A5D-3B7521EEDF7F}"/>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1" name="Vrije vorm: vorm 40">
                      <a:extLst>
                        <a:ext uri="{FF2B5EF4-FFF2-40B4-BE49-F238E27FC236}">
                          <a16:creationId xmlns:a16="http://schemas.microsoft.com/office/drawing/2014/main" id="{866E1789-003B-22E6-84F6-DF403ED72528}"/>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2" name="Vrije vorm: vorm 41">
                      <a:extLst>
                        <a:ext uri="{FF2B5EF4-FFF2-40B4-BE49-F238E27FC236}">
                          <a16:creationId xmlns:a16="http://schemas.microsoft.com/office/drawing/2014/main" id="{AF17F007-7F5B-2267-D58E-34343C0C49F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3" name="Vrije vorm: vorm 42">
                      <a:extLst>
                        <a:ext uri="{FF2B5EF4-FFF2-40B4-BE49-F238E27FC236}">
                          <a16:creationId xmlns:a16="http://schemas.microsoft.com/office/drawing/2014/main" id="{E8EF5032-7CA2-9778-E060-66076225369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nvGrpSpPr>
                  <p:cNvPr id="36" name="Groep 35">
                    <a:extLst>
                      <a:ext uri="{FF2B5EF4-FFF2-40B4-BE49-F238E27FC236}">
                        <a16:creationId xmlns:a16="http://schemas.microsoft.com/office/drawing/2014/main" id="{374425A1-E56E-350B-E78A-0648937AC9DD}"/>
                      </a:ext>
                    </a:extLst>
                  </p:cNvPr>
                  <p:cNvGrpSpPr/>
                  <p:nvPr/>
                </p:nvGrpSpPr>
                <p:grpSpPr>
                  <a:xfrm>
                    <a:off x="1544558" y="5023941"/>
                    <a:ext cx="1270519" cy="1329241"/>
                    <a:chOff x="1544558" y="5023941"/>
                    <a:chExt cx="1270519" cy="1329241"/>
                  </a:xfrm>
                  <a:grpFill/>
                </p:grpSpPr>
                <p:sp>
                  <p:nvSpPr>
                    <p:cNvPr id="37" name="Vrije vorm: vorm 36">
                      <a:extLst>
                        <a:ext uri="{FF2B5EF4-FFF2-40B4-BE49-F238E27FC236}">
                          <a16:creationId xmlns:a16="http://schemas.microsoft.com/office/drawing/2014/main" id="{05673556-5B5A-9764-F04E-F99573ED15D4}"/>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8" name="Vrije vorm: vorm 37">
                      <a:extLst>
                        <a:ext uri="{FF2B5EF4-FFF2-40B4-BE49-F238E27FC236}">
                          <a16:creationId xmlns:a16="http://schemas.microsoft.com/office/drawing/2014/main" id="{DC3F71D7-7CB0-B248-FAA8-8F3D4F551AC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9" name="Vrije vorm: vorm 38">
                      <a:extLst>
                        <a:ext uri="{FF2B5EF4-FFF2-40B4-BE49-F238E27FC236}">
                          <a16:creationId xmlns:a16="http://schemas.microsoft.com/office/drawing/2014/main" id="{84F1F1A0-FBEF-AE79-AC26-E8D941DD5327}"/>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34" name="Vrije vorm: vorm 33">
                  <a:extLst>
                    <a:ext uri="{FF2B5EF4-FFF2-40B4-BE49-F238E27FC236}">
                      <a16:creationId xmlns:a16="http://schemas.microsoft.com/office/drawing/2014/main" id="{050A9658-EE6E-C4D8-D03C-D3ADF9846FA8}"/>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grpSp>
      <p:grpSp>
        <p:nvGrpSpPr>
          <p:cNvPr id="125" name="Groep 124">
            <a:extLst>
              <a:ext uri="{FF2B5EF4-FFF2-40B4-BE49-F238E27FC236}">
                <a16:creationId xmlns:a16="http://schemas.microsoft.com/office/drawing/2014/main" id="{642CA86A-64E1-A70A-9666-8B3F6E1980DD}"/>
              </a:ext>
            </a:extLst>
          </p:cNvPr>
          <p:cNvGrpSpPr/>
          <p:nvPr/>
        </p:nvGrpSpPr>
        <p:grpSpPr>
          <a:xfrm>
            <a:off x="1612561" y="1984363"/>
            <a:ext cx="2235666" cy="1755697"/>
            <a:chOff x="1612561" y="1984363"/>
            <a:chExt cx="2235666" cy="1755697"/>
          </a:xfrm>
        </p:grpSpPr>
        <p:grpSp>
          <p:nvGrpSpPr>
            <p:cNvPr id="120" name="Groep 119">
              <a:extLst>
                <a:ext uri="{FF2B5EF4-FFF2-40B4-BE49-F238E27FC236}">
                  <a16:creationId xmlns:a16="http://schemas.microsoft.com/office/drawing/2014/main" id="{ADA551E6-9AC6-CF1E-6A49-A665CF98544D}"/>
                </a:ext>
              </a:extLst>
            </p:cNvPr>
            <p:cNvGrpSpPr/>
            <p:nvPr/>
          </p:nvGrpSpPr>
          <p:grpSpPr>
            <a:xfrm>
              <a:off x="1612561" y="1984363"/>
              <a:ext cx="2235666" cy="1755697"/>
              <a:chOff x="1612561" y="1984363"/>
              <a:chExt cx="2235666" cy="1755697"/>
            </a:xfrm>
          </p:grpSpPr>
          <p:grpSp>
            <p:nvGrpSpPr>
              <p:cNvPr id="4" name="Groep 3">
                <a:extLst>
                  <a:ext uri="{FF2B5EF4-FFF2-40B4-BE49-F238E27FC236}">
                    <a16:creationId xmlns:a16="http://schemas.microsoft.com/office/drawing/2014/main" id="{D2ABA6E9-ADD4-41B4-AE92-D92179597792}"/>
                  </a:ext>
                </a:extLst>
              </p:cNvPr>
              <p:cNvGrpSpPr/>
              <p:nvPr/>
            </p:nvGrpSpPr>
            <p:grpSpPr>
              <a:xfrm>
                <a:off x="2313861" y="1984363"/>
                <a:ext cx="867895" cy="867895"/>
                <a:chOff x="551510" y="2031330"/>
                <a:chExt cx="710394" cy="710394"/>
              </a:xfrm>
            </p:grpSpPr>
            <p:sp>
              <p:nvSpPr>
                <p:cNvPr id="5" name="Ovaal 4">
                  <a:extLst>
                    <a:ext uri="{FF2B5EF4-FFF2-40B4-BE49-F238E27FC236}">
                      <a16:creationId xmlns:a16="http://schemas.microsoft.com/office/drawing/2014/main" id="{4A794DB5-3025-59E9-4C75-5C8E51326354}"/>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6" name="Ovaal 5">
                  <a:extLst>
                    <a:ext uri="{FF2B5EF4-FFF2-40B4-BE49-F238E27FC236}">
                      <a16:creationId xmlns:a16="http://schemas.microsoft.com/office/drawing/2014/main" id="{F7A5DBA1-AD87-4070-C143-0AE55155C15E}"/>
                    </a:ext>
                  </a:extLst>
                </p:cNvPr>
                <p:cNvSpPr/>
                <p:nvPr userDrawn="1"/>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12" name="Tekstvak 11">
                <a:extLst>
                  <a:ext uri="{FF2B5EF4-FFF2-40B4-BE49-F238E27FC236}">
                    <a16:creationId xmlns:a16="http://schemas.microsoft.com/office/drawing/2014/main" id="{B4646EEB-33C8-9985-346D-3CFF2388DD26}"/>
                  </a:ext>
                </a:extLst>
              </p:cNvPr>
              <p:cNvSpPr txBox="1"/>
              <p:nvPr/>
            </p:nvSpPr>
            <p:spPr>
              <a:xfrm>
                <a:off x="1818905" y="3215055"/>
                <a:ext cx="1857806"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Voordoen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Samen doen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Zelf doen</a:t>
                </a:r>
              </a:p>
            </p:txBody>
          </p:sp>
          <p:sp>
            <p:nvSpPr>
              <p:cNvPr id="13" name="Tijdelijke aanduiding voor tekst 25">
                <a:extLst>
                  <a:ext uri="{FF2B5EF4-FFF2-40B4-BE49-F238E27FC236}">
                    <a16:creationId xmlns:a16="http://schemas.microsoft.com/office/drawing/2014/main" id="{673DC3D1-0DAA-74B4-76BA-06F785A321AD}"/>
                  </a:ext>
                </a:extLst>
              </p:cNvPr>
              <p:cNvSpPr txBox="1">
                <a:spLocks/>
              </p:cNvSpPr>
              <p:nvPr/>
            </p:nvSpPr>
            <p:spPr>
              <a:xfrm>
                <a:off x="1612561" y="2910640"/>
                <a:ext cx="223566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Directe instructie</a:t>
                </a:r>
              </a:p>
            </p:txBody>
          </p:sp>
        </p:grpSp>
        <p:pic>
          <p:nvPicPr>
            <p:cNvPr id="66" name="Graphic 65" descr="Klaslokaal met effen opvulling">
              <a:extLst>
                <a:ext uri="{FF2B5EF4-FFF2-40B4-BE49-F238E27FC236}">
                  <a16:creationId xmlns:a16="http://schemas.microsoft.com/office/drawing/2014/main" id="{3AA2AC62-FDF8-4F69-B722-CB991F1057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9392" y="2110440"/>
              <a:ext cx="646834" cy="646834"/>
            </a:xfrm>
            <a:prstGeom prst="rect">
              <a:avLst/>
            </a:prstGeom>
          </p:spPr>
        </p:pic>
      </p:grpSp>
      <p:grpSp>
        <p:nvGrpSpPr>
          <p:cNvPr id="126" name="Groep 125">
            <a:extLst>
              <a:ext uri="{FF2B5EF4-FFF2-40B4-BE49-F238E27FC236}">
                <a16:creationId xmlns:a16="http://schemas.microsoft.com/office/drawing/2014/main" id="{E2DA2EDF-2DF0-ADA6-BDE6-D1832C982E69}"/>
              </a:ext>
            </a:extLst>
          </p:cNvPr>
          <p:cNvGrpSpPr/>
          <p:nvPr/>
        </p:nvGrpSpPr>
        <p:grpSpPr>
          <a:xfrm>
            <a:off x="4671178" y="1951998"/>
            <a:ext cx="2180027" cy="1762461"/>
            <a:chOff x="4671178" y="1951998"/>
            <a:chExt cx="2180027" cy="1762461"/>
          </a:xfrm>
        </p:grpSpPr>
        <p:grpSp>
          <p:nvGrpSpPr>
            <p:cNvPr id="121" name="Groep 120">
              <a:extLst>
                <a:ext uri="{FF2B5EF4-FFF2-40B4-BE49-F238E27FC236}">
                  <a16:creationId xmlns:a16="http://schemas.microsoft.com/office/drawing/2014/main" id="{BD3C350D-E3F5-2065-A166-384EE9369C42}"/>
                </a:ext>
              </a:extLst>
            </p:cNvPr>
            <p:cNvGrpSpPr/>
            <p:nvPr/>
          </p:nvGrpSpPr>
          <p:grpSpPr>
            <a:xfrm>
              <a:off x="4671178" y="1951998"/>
              <a:ext cx="2180027" cy="1762461"/>
              <a:chOff x="4671178" y="1951998"/>
              <a:chExt cx="2180027" cy="1762461"/>
            </a:xfrm>
          </p:grpSpPr>
          <p:grpSp>
            <p:nvGrpSpPr>
              <p:cNvPr id="26" name="Groep 25">
                <a:extLst>
                  <a:ext uri="{FF2B5EF4-FFF2-40B4-BE49-F238E27FC236}">
                    <a16:creationId xmlns:a16="http://schemas.microsoft.com/office/drawing/2014/main" id="{E43DFF86-6560-86D1-6747-665D1F32F807}"/>
                  </a:ext>
                </a:extLst>
              </p:cNvPr>
              <p:cNvGrpSpPr/>
              <p:nvPr/>
            </p:nvGrpSpPr>
            <p:grpSpPr>
              <a:xfrm>
                <a:off x="5332204" y="1951998"/>
                <a:ext cx="867895" cy="867895"/>
                <a:chOff x="551510" y="2031330"/>
                <a:chExt cx="710394" cy="710394"/>
              </a:xfrm>
            </p:grpSpPr>
            <p:sp>
              <p:nvSpPr>
                <p:cNvPr id="33" name="Ovaal 32">
                  <a:extLst>
                    <a:ext uri="{FF2B5EF4-FFF2-40B4-BE49-F238E27FC236}">
                      <a16:creationId xmlns:a16="http://schemas.microsoft.com/office/drawing/2014/main" id="{558AC8C4-CED5-5C15-DC4F-E86F56A724F4}"/>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1" name="Ovaal 70">
                  <a:extLst>
                    <a:ext uri="{FF2B5EF4-FFF2-40B4-BE49-F238E27FC236}">
                      <a16:creationId xmlns:a16="http://schemas.microsoft.com/office/drawing/2014/main" id="{5585D2C9-D5AC-54B7-B9A7-E1236B3ABE48}"/>
                    </a:ext>
                  </a:extLst>
                </p:cNvPr>
                <p:cNvSpPr/>
                <p:nvPr/>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28" name="Tekstvak 27">
                <a:extLst>
                  <a:ext uri="{FF2B5EF4-FFF2-40B4-BE49-F238E27FC236}">
                    <a16:creationId xmlns:a16="http://schemas.microsoft.com/office/drawing/2014/main" id="{C8294EA8-8475-9877-6254-5B0DEFA7F153}"/>
                  </a:ext>
                </a:extLst>
              </p:cNvPr>
              <p:cNvSpPr txBox="1"/>
              <p:nvPr/>
            </p:nvSpPr>
            <p:spPr>
              <a:xfrm>
                <a:off x="4671178" y="3189454"/>
                <a:ext cx="2180027"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Aanleren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Vasthouden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Onderhouden</a:t>
                </a:r>
              </a:p>
            </p:txBody>
          </p:sp>
          <p:sp>
            <p:nvSpPr>
              <p:cNvPr id="32" name="Tijdelijke aanduiding voor tekst 25">
                <a:extLst>
                  <a:ext uri="{FF2B5EF4-FFF2-40B4-BE49-F238E27FC236}">
                    <a16:creationId xmlns:a16="http://schemas.microsoft.com/office/drawing/2014/main" id="{A719F272-05E6-8BF2-09E2-1A23CF1E9C05}"/>
                  </a:ext>
                </a:extLst>
              </p:cNvPr>
              <p:cNvSpPr txBox="1">
                <a:spLocks/>
              </p:cNvSpPr>
              <p:nvPr/>
            </p:nvSpPr>
            <p:spPr>
              <a:xfrm>
                <a:off x="4837248" y="2861458"/>
                <a:ext cx="185780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Continue herhaling</a:t>
                </a:r>
              </a:p>
            </p:txBody>
          </p:sp>
        </p:grpSp>
        <p:pic>
          <p:nvPicPr>
            <p:cNvPr id="70" name="Graphic 69" descr="Herhalen met effen opvulling">
              <a:extLst>
                <a:ext uri="{FF2B5EF4-FFF2-40B4-BE49-F238E27FC236}">
                  <a16:creationId xmlns:a16="http://schemas.microsoft.com/office/drawing/2014/main" id="{B210AFEC-57DB-8D07-A8A8-F2C45DCEE3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1592" y="2114945"/>
              <a:ext cx="541566" cy="541566"/>
            </a:xfrm>
            <a:prstGeom prst="rect">
              <a:avLst/>
            </a:prstGeom>
          </p:spPr>
        </p:pic>
      </p:grpSp>
      <p:grpSp>
        <p:nvGrpSpPr>
          <p:cNvPr id="127" name="Groep 126">
            <a:extLst>
              <a:ext uri="{FF2B5EF4-FFF2-40B4-BE49-F238E27FC236}">
                <a16:creationId xmlns:a16="http://schemas.microsoft.com/office/drawing/2014/main" id="{2DD4CAD9-96F0-EE8E-C5C9-96F0383ECD2E}"/>
              </a:ext>
            </a:extLst>
          </p:cNvPr>
          <p:cNvGrpSpPr/>
          <p:nvPr/>
        </p:nvGrpSpPr>
        <p:grpSpPr>
          <a:xfrm>
            <a:off x="7707624" y="1984363"/>
            <a:ext cx="2398431" cy="1755697"/>
            <a:chOff x="7707624" y="1984363"/>
            <a:chExt cx="2398431" cy="1755697"/>
          </a:xfrm>
        </p:grpSpPr>
        <p:grpSp>
          <p:nvGrpSpPr>
            <p:cNvPr id="122" name="Groep 121">
              <a:extLst>
                <a:ext uri="{FF2B5EF4-FFF2-40B4-BE49-F238E27FC236}">
                  <a16:creationId xmlns:a16="http://schemas.microsoft.com/office/drawing/2014/main" id="{49F64FC5-4B58-90F3-C299-03C5CF889A15}"/>
                </a:ext>
              </a:extLst>
            </p:cNvPr>
            <p:cNvGrpSpPr/>
            <p:nvPr/>
          </p:nvGrpSpPr>
          <p:grpSpPr>
            <a:xfrm>
              <a:off x="7707624" y="1984363"/>
              <a:ext cx="2398431" cy="1755697"/>
              <a:chOff x="7707624" y="1984363"/>
              <a:chExt cx="2398431" cy="1755697"/>
            </a:xfrm>
          </p:grpSpPr>
          <p:grpSp>
            <p:nvGrpSpPr>
              <p:cNvPr id="73" name="Groep 72">
                <a:extLst>
                  <a:ext uri="{FF2B5EF4-FFF2-40B4-BE49-F238E27FC236}">
                    <a16:creationId xmlns:a16="http://schemas.microsoft.com/office/drawing/2014/main" id="{67ED98A1-8A25-F3DC-86C8-1FD1D4ED8071}"/>
                  </a:ext>
                </a:extLst>
              </p:cNvPr>
              <p:cNvGrpSpPr/>
              <p:nvPr/>
            </p:nvGrpSpPr>
            <p:grpSpPr>
              <a:xfrm>
                <a:off x="8472893" y="1984363"/>
                <a:ext cx="867895" cy="867895"/>
                <a:chOff x="551510" y="2031330"/>
                <a:chExt cx="710394" cy="710394"/>
              </a:xfrm>
            </p:grpSpPr>
            <p:sp>
              <p:nvSpPr>
                <p:cNvPr id="76" name="Ovaal 75">
                  <a:extLst>
                    <a:ext uri="{FF2B5EF4-FFF2-40B4-BE49-F238E27FC236}">
                      <a16:creationId xmlns:a16="http://schemas.microsoft.com/office/drawing/2014/main" id="{3E0A83F3-FDC3-A005-7608-A4F930F4C751}"/>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7" name="Ovaal 76">
                  <a:extLst>
                    <a:ext uri="{FF2B5EF4-FFF2-40B4-BE49-F238E27FC236}">
                      <a16:creationId xmlns:a16="http://schemas.microsoft.com/office/drawing/2014/main" id="{1B673E54-B8F6-083D-AD3A-30E85AB67ADF}"/>
                    </a:ext>
                  </a:extLst>
                </p:cNvPr>
                <p:cNvSpPr/>
                <p:nvPr/>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74" name="Tekstvak 73">
                <a:extLst>
                  <a:ext uri="{FF2B5EF4-FFF2-40B4-BE49-F238E27FC236}">
                    <a16:creationId xmlns:a16="http://schemas.microsoft.com/office/drawing/2014/main" id="{BD5A7D32-BB50-0429-DEFA-85E0BF3284B1}"/>
                  </a:ext>
                </a:extLst>
              </p:cNvPr>
              <p:cNvSpPr txBox="1"/>
              <p:nvPr/>
            </p:nvSpPr>
            <p:spPr>
              <a:xfrm>
                <a:off x="7707624" y="3215055"/>
                <a:ext cx="2398431"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Inoefenen nieuwe categorie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Herhalen oude categorieën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Woorden en zinnen</a:t>
                </a:r>
              </a:p>
            </p:txBody>
          </p:sp>
          <p:sp>
            <p:nvSpPr>
              <p:cNvPr id="75" name="Tijdelijke aanduiding voor tekst 25">
                <a:extLst>
                  <a:ext uri="{FF2B5EF4-FFF2-40B4-BE49-F238E27FC236}">
                    <a16:creationId xmlns:a16="http://schemas.microsoft.com/office/drawing/2014/main" id="{D1CE7434-BE27-1232-B557-501F172E271F}"/>
                  </a:ext>
                </a:extLst>
              </p:cNvPr>
              <p:cNvSpPr txBox="1">
                <a:spLocks/>
              </p:cNvSpPr>
              <p:nvPr/>
            </p:nvSpPr>
            <p:spPr>
              <a:xfrm>
                <a:off x="7977937" y="2893823"/>
                <a:ext cx="185780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Dagelijks dictee</a:t>
                </a:r>
              </a:p>
            </p:txBody>
          </p:sp>
        </p:grpSp>
        <p:pic>
          <p:nvPicPr>
            <p:cNvPr id="92" name="Graphic 91" descr="Dicht boek met effen opvulling">
              <a:extLst>
                <a:ext uri="{FF2B5EF4-FFF2-40B4-BE49-F238E27FC236}">
                  <a16:creationId xmlns:a16="http://schemas.microsoft.com/office/drawing/2014/main" id="{60EBDB7E-421A-956F-6A16-96F99B1797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8600" y="2104823"/>
              <a:ext cx="618483" cy="618483"/>
            </a:xfrm>
            <a:prstGeom prst="rect">
              <a:avLst/>
            </a:prstGeom>
          </p:spPr>
        </p:pic>
      </p:grpSp>
      <p:grpSp>
        <p:nvGrpSpPr>
          <p:cNvPr id="123" name="Groep 122">
            <a:extLst>
              <a:ext uri="{FF2B5EF4-FFF2-40B4-BE49-F238E27FC236}">
                <a16:creationId xmlns:a16="http://schemas.microsoft.com/office/drawing/2014/main" id="{1907406A-A0F8-CC35-FF22-5512AEC6FF98}"/>
              </a:ext>
            </a:extLst>
          </p:cNvPr>
          <p:cNvGrpSpPr/>
          <p:nvPr/>
        </p:nvGrpSpPr>
        <p:grpSpPr>
          <a:xfrm>
            <a:off x="1650227" y="4279080"/>
            <a:ext cx="2398029" cy="1760388"/>
            <a:chOff x="1650227" y="4279080"/>
            <a:chExt cx="2398029" cy="1760388"/>
          </a:xfrm>
        </p:grpSpPr>
        <p:grpSp>
          <p:nvGrpSpPr>
            <p:cNvPr id="24" name="Groep 23">
              <a:extLst>
                <a:ext uri="{FF2B5EF4-FFF2-40B4-BE49-F238E27FC236}">
                  <a16:creationId xmlns:a16="http://schemas.microsoft.com/office/drawing/2014/main" id="{C83B7327-950B-66BB-611A-0F381A7A84FC}"/>
                </a:ext>
              </a:extLst>
            </p:cNvPr>
            <p:cNvGrpSpPr/>
            <p:nvPr/>
          </p:nvGrpSpPr>
          <p:grpSpPr>
            <a:xfrm>
              <a:off x="2402221" y="4279080"/>
              <a:ext cx="867895" cy="867895"/>
              <a:chOff x="551510" y="2031330"/>
              <a:chExt cx="710394" cy="710394"/>
            </a:xfrm>
          </p:grpSpPr>
          <p:sp>
            <p:nvSpPr>
              <p:cNvPr id="25" name="Ovaal 24">
                <a:extLst>
                  <a:ext uri="{FF2B5EF4-FFF2-40B4-BE49-F238E27FC236}">
                    <a16:creationId xmlns:a16="http://schemas.microsoft.com/office/drawing/2014/main" id="{4DBF5609-E206-707A-0172-E7B96533E6BC}"/>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1" name="Ovaal 50">
                <a:extLst>
                  <a:ext uri="{FF2B5EF4-FFF2-40B4-BE49-F238E27FC236}">
                    <a16:creationId xmlns:a16="http://schemas.microsoft.com/office/drawing/2014/main" id="{FC13AC86-BB80-01DA-4E2A-40E70F518AF7}"/>
                  </a:ext>
                </a:extLst>
              </p:cNvPr>
              <p:cNvSpPr/>
              <p:nvPr/>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grpSp>
        <p:sp>
          <p:nvSpPr>
            <p:cNvPr id="52" name="Tekstvak 51">
              <a:extLst>
                <a:ext uri="{FF2B5EF4-FFF2-40B4-BE49-F238E27FC236}">
                  <a16:creationId xmlns:a16="http://schemas.microsoft.com/office/drawing/2014/main" id="{9FC6003B-AEE5-C489-1773-1B93524FFC80}"/>
                </a:ext>
              </a:extLst>
            </p:cNvPr>
            <p:cNvSpPr txBox="1"/>
            <p:nvPr/>
          </p:nvSpPr>
          <p:spPr>
            <a:xfrm>
              <a:off x="1887599" y="5514463"/>
              <a:ext cx="1857806"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Motoriek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Klank-tekenkoppeling</a:t>
              </a:r>
            </a:p>
          </p:txBody>
        </p:sp>
        <p:sp>
          <p:nvSpPr>
            <p:cNvPr id="53" name="Tijdelijke aanduiding voor tekst 25">
              <a:extLst>
                <a:ext uri="{FF2B5EF4-FFF2-40B4-BE49-F238E27FC236}">
                  <a16:creationId xmlns:a16="http://schemas.microsoft.com/office/drawing/2014/main" id="{CC7627FC-DE75-3C83-335D-E544C3ADDE9C}"/>
                </a:ext>
              </a:extLst>
            </p:cNvPr>
            <p:cNvSpPr txBox="1">
              <a:spLocks/>
            </p:cNvSpPr>
            <p:nvPr/>
          </p:nvSpPr>
          <p:spPr>
            <a:xfrm>
              <a:off x="1650227" y="5175039"/>
              <a:ext cx="2398029"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Schrijven</a:t>
              </a:r>
              <a:endParaRPr kumimoji="0" lang="nl-NL" sz="1600" b="1" i="0" u="none" strike="noStrike" kern="1200" cap="none" spc="0" normalizeH="0" baseline="0" noProof="0" dirty="0">
                <a:ln>
                  <a:noFill/>
                </a:ln>
                <a:solidFill>
                  <a:srgbClr val="92D050"/>
                </a:solidFill>
                <a:effectLst/>
                <a:uLnTx/>
                <a:uFillTx/>
                <a:latin typeface="Franklin Gothic Book"/>
                <a:ea typeface="+mn-ea"/>
                <a:cs typeface="+mn-cs"/>
              </a:endParaRPr>
            </a:p>
          </p:txBody>
        </p:sp>
        <p:pic>
          <p:nvPicPr>
            <p:cNvPr id="112" name="Graphic 111" descr="Handtekening met effen opvulling">
              <a:extLst>
                <a:ext uri="{FF2B5EF4-FFF2-40B4-BE49-F238E27FC236}">
                  <a16:creationId xmlns:a16="http://schemas.microsoft.com/office/drawing/2014/main" id="{B7DDE1F6-3FC9-9684-88AE-6E71F9DE50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8298" y="4432515"/>
              <a:ext cx="595352" cy="595352"/>
            </a:xfrm>
            <a:prstGeom prst="rect">
              <a:avLst/>
            </a:prstGeom>
          </p:spPr>
        </p:pic>
      </p:grpSp>
      <p:grpSp>
        <p:nvGrpSpPr>
          <p:cNvPr id="124" name="Groep 123">
            <a:extLst>
              <a:ext uri="{FF2B5EF4-FFF2-40B4-BE49-F238E27FC236}">
                <a16:creationId xmlns:a16="http://schemas.microsoft.com/office/drawing/2014/main" id="{BE7FCCE4-7485-1B23-20B1-C8522EA6E17A}"/>
              </a:ext>
            </a:extLst>
          </p:cNvPr>
          <p:cNvGrpSpPr/>
          <p:nvPr/>
        </p:nvGrpSpPr>
        <p:grpSpPr>
          <a:xfrm>
            <a:off x="4837248" y="4279080"/>
            <a:ext cx="5458508" cy="1760388"/>
            <a:chOff x="4837248" y="4279080"/>
            <a:chExt cx="5458508" cy="1760388"/>
          </a:xfrm>
        </p:grpSpPr>
        <p:grpSp>
          <p:nvGrpSpPr>
            <p:cNvPr id="79" name="Groep 78">
              <a:extLst>
                <a:ext uri="{FF2B5EF4-FFF2-40B4-BE49-F238E27FC236}">
                  <a16:creationId xmlns:a16="http://schemas.microsoft.com/office/drawing/2014/main" id="{12BDC5CF-3EEC-EB9D-E42E-DB37E3C00D9A}"/>
                </a:ext>
              </a:extLst>
            </p:cNvPr>
            <p:cNvGrpSpPr/>
            <p:nvPr/>
          </p:nvGrpSpPr>
          <p:grpSpPr>
            <a:xfrm>
              <a:off x="5451997" y="4334287"/>
              <a:ext cx="867895" cy="867895"/>
              <a:chOff x="-457606" y="2014741"/>
              <a:chExt cx="710394" cy="710394"/>
            </a:xfrm>
          </p:grpSpPr>
          <p:sp>
            <p:nvSpPr>
              <p:cNvPr id="82" name="Ovaal 81">
                <a:extLst>
                  <a:ext uri="{FF2B5EF4-FFF2-40B4-BE49-F238E27FC236}">
                    <a16:creationId xmlns:a16="http://schemas.microsoft.com/office/drawing/2014/main" id="{5387D8B0-14A2-9A2A-653E-8FECFB876331}"/>
                  </a:ext>
                </a:extLst>
              </p:cNvPr>
              <p:cNvSpPr/>
              <p:nvPr userDrawn="1"/>
            </p:nvSpPr>
            <p:spPr>
              <a:xfrm>
                <a:off x="-457606" y="2014741"/>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3" name="Ovaal 82">
                <a:extLst>
                  <a:ext uri="{FF2B5EF4-FFF2-40B4-BE49-F238E27FC236}">
                    <a16:creationId xmlns:a16="http://schemas.microsoft.com/office/drawing/2014/main" id="{D3FDBBCD-310F-D83B-E8AB-AE40C10295CF}"/>
                  </a:ext>
                </a:extLst>
              </p:cNvPr>
              <p:cNvSpPr/>
              <p:nvPr/>
            </p:nvSpPr>
            <p:spPr>
              <a:xfrm>
                <a:off x="-354410" y="2113509"/>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grpSp>
        <p:sp>
          <p:nvSpPr>
            <p:cNvPr id="80" name="Tekstvak 79">
              <a:extLst>
                <a:ext uri="{FF2B5EF4-FFF2-40B4-BE49-F238E27FC236}">
                  <a16:creationId xmlns:a16="http://schemas.microsoft.com/office/drawing/2014/main" id="{8B0F7CC0-A25C-B5E0-ACD3-FD25675E27DE}"/>
                </a:ext>
              </a:extLst>
            </p:cNvPr>
            <p:cNvSpPr txBox="1"/>
            <p:nvPr/>
          </p:nvSpPr>
          <p:spPr>
            <a:xfrm>
              <a:off x="4837248" y="5481107"/>
              <a:ext cx="2151051"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Alle categorieën in een woord herkennen en benoemen.</a:t>
              </a:r>
            </a:p>
          </p:txBody>
        </p:sp>
        <p:sp>
          <p:nvSpPr>
            <p:cNvPr id="81" name="Tijdelijke aanduiding voor tekst 25">
              <a:extLst>
                <a:ext uri="{FF2B5EF4-FFF2-40B4-BE49-F238E27FC236}">
                  <a16:creationId xmlns:a16="http://schemas.microsoft.com/office/drawing/2014/main" id="{2639212C-3D94-79FB-B633-9EA1527B5CBF}"/>
                </a:ext>
              </a:extLst>
            </p:cNvPr>
            <p:cNvSpPr txBox="1">
              <a:spLocks/>
            </p:cNvSpPr>
            <p:nvPr/>
          </p:nvSpPr>
          <p:spPr>
            <a:xfrm>
              <a:off x="4983871" y="5164532"/>
              <a:ext cx="185780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Analyse hele woord</a:t>
              </a:r>
            </a:p>
          </p:txBody>
        </p:sp>
        <p:grpSp>
          <p:nvGrpSpPr>
            <p:cNvPr id="85" name="Groep 84">
              <a:extLst>
                <a:ext uri="{FF2B5EF4-FFF2-40B4-BE49-F238E27FC236}">
                  <a16:creationId xmlns:a16="http://schemas.microsoft.com/office/drawing/2014/main" id="{07B2FC0F-A745-B699-B38D-CC1E5C4C3582}"/>
                </a:ext>
              </a:extLst>
            </p:cNvPr>
            <p:cNvGrpSpPr/>
            <p:nvPr/>
          </p:nvGrpSpPr>
          <p:grpSpPr>
            <a:xfrm>
              <a:off x="8633679" y="4279080"/>
              <a:ext cx="867895" cy="867895"/>
              <a:chOff x="551510" y="2031330"/>
              <a:chExt cx="710394" cy="710394"/>
            </a:xfrm>
          </p:grpSpPr>
          <p:sp>
            <p:nvSpPr>
              <p:cNvPr id="88" name="Ovaal 87">
                <a:extLst>
                  <a:ext uri="{FF2B5EF4-FFF2-40B4-BE49-F238E27FC236}">
                    <a16:creationId xmlns:a16="http://schemas.microsoft.com/office/drawing/2014/main" id="{709959C6-E7FC-D17F-F77A-2D82D46D0959}"/>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9" name="Ovaal 88">
                <a:extLst>
                  <a:ext uri="{FF2B5EF4-FFF2-40B4-BE49-F238E27FC236}">
                    <a16:creationId xmlns:a16="http://schemas.microsoft.com/office/drawing/2014/main" id="{3DD94156-AF5D-D804-7DBC-813DBD31E924}"/>
                  </a:ext>
                </a:extLst>
              </p:cNvPr>
              <p:cNvSpPr/>
              <p:nvPr userDrawn="1"/>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86" name="Tekstvak 85">
              <a:extLst>
                <a:ext uri="{FF2B5EF4-FFF2-40B4-BE49-F238E27FC236}">
                  <a16:creationId xmlns:a16="http://schemas.microsoft.com/office/drawing/2014/main" id="{0DFD2A9A-DB0D-3F8B-1DF7-FC2E791DB74D}"/>
                </a:ext>
              </a:extLst>
            </p:cNvPr>
            <p:cNvSpPr txBox="1"/>
            <p:nvPr/>
          </p:nvSpPr>
          <p:spPr>
            <a:xfrm>
              <a:off x="7977938" y="5514463"/>
              <a:ext cx="2292170"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Eenduidige aanpak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Eenduidige verwoording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Eenduidige ondersteuning</a:t>
              </a:r>
            </a:p>
          </p:txBody>
        </p:sp>
        <p:sp>
          <p:nvSpPr>
            <p:cNvPr id="87" name="Tijdelijke aanduiding voor tekst 25">
              <a:extLst>
                <a:ext uri="{FF2B5EF4-FFF2-40B4-BE49-F238E27FC236}">
                  <a16:creationId xmlns:a16="http://schemas.microsoft.com/office/drawing/2014/main" id="{3AF9BAB8-080C-B41E-4272-646AB3885AB7}"/>
                </a:ext>
              </a:extLst>
            </p:cNvPr>
            <p:cNvSpPr txBox="1">
              <a:spLocks/>
            </p:cNvSpPr>
            <p:nvPr/>
          </p:nvSpPr>
          <p:spPr>
            <a:xfrm>
              <a:off x="7897727" y="5175039"/>
              <a:ext cx="2398029"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Doorgaande lijn</a:t>
              </a:r>
              <a:endParaRPr kumimoji="0" lang="nl-NL" sz="1600" b="1" i="0" u="none" strike="noStrike" kern="1200" cap="none" spc="0" normalizeH="0" baseline="0" noProof="0" dirty="0">
                <a:ln>
                  <a:noFill/>
                </a:ln>
                <a:solidFill>
                  <a:srgbClr val="92D050"/>
                </a:solidFill>
                <a:effectLst/>
                <a:uLnTx/>
                <a:uFillTx/>
                <a:latin typeface="Franklin Gothic Book"/>
                <a:ea typeface="+mn-ea"/>
                <a:cs typeface="+mn-cs"/>
              </a:endParaRPr>
            </a:p>
          </p:txBody>
        </p:sp>
        <p:pic>
          <p:nvPicPr>
            <p:cNvPr id="100" name="Graphic 99" descr="Pijlen in visgraatmotief met effen opvulling">
              <a:extLst>
                <a:ext uri="{FF2B5EF4-FFF2-40B4-BE49-F238E27FC236}">
                  <a16:creationId xmlns:a16="http://schemas.microsoft.com/office/drawing/2014/main" id="{68522496-38E0-1104-6991-58A1C7E7D8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59756" y="4381149"/>
              <a:ext cx="673934" cy="673934"/>
            </a:xfrm>
            <a:prstGeom prst="rect">
              <a:avLst/>
            </a:prstGeom>
          </p:spPr>
        </p:pic>
        <p:pic>
          <p:nvPicPr>
            <p:cNvPr id="94" name="Graphic 93" descr="Oor silhouet">
              <a:extLst>
                <a:ext uri="{FF2B5EF4-FFF2-40B4-BE49-F238E27FC236}">
                  <a16:creationId xmlns:a16="http://schemas.microsoft.com/office/drawing/2014/main" id="{FCB21A82-B33E-4BAE-01FA-571A53A111D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01804" y="4373860"/>
              <a:ext cx="814217" cy="814217"/>
            </a:xfrm>
            <a:prstGeom prst="rect">
              <a:avLst/>
            </a:prstGeom>
          </p:spPr>
        </p:pic>
      </p:grpSp>
    </p:spTree>
    <p:extLst>
      <p:ext uri="{BB962C8B-B14F-4D97-AF65-F5344CB8AC3E}">
        <p14:creationId xmlns:p14="http://schemas.microsoft.com/office/powerpoint/2010/main" val="2223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149" name="Vrije vorm: vorm 148">
            <a:extLst>
              <a:ext uri="{FF2B5EF4-FFF2-40B4-BE49-F238E27FC236}">
                <a16:creationId xmlns:a16="http://schemas.microsoft.com/office/drawing/2014/main" id="{5AC52355-7309-66BE-88A6-11EAB4FEA71A}"/>
              </a:ext>
            </a:extLst>
          </p:cNvPr>
          <p:cNvSpPr/>
          <p:nvPr/>
        </p:nvSpPr>
        <p:spPr>
          <a:xfrm rot="5400000" flipH="1">
            <a:off x="4593507" y="-706719"/>
            <a:ext cx="3004988" cy="12191999"/>
          </a:xfrm>
          <a:custGeom>
            <a:avLst/>
            <a:gdLst>
              <a:gd name="connsiteX0" fmla="*/ 3004988 w 3004988"/>
              <a:gd name="connsiteY0" fmla="*/ 12191999 h 12191999"/>
              <a:gd name="connsiteX1" fmla="*/ 1820582 w 3004988"/>
              <a:gd name="connsiteY1" fmla="*/ 8710 h 12191999"/>
              <a:gd name="connsiteX2" fmla="*/ 530311 w 3004988"/>
              <a:gd name="connsiteY2" fmla="*/ 0 h 12191999"/>
              <a:gd name="connsiteX3" fmla="*/ 530311 w 3004988"/>
              <a:gd name="connsiteY3" fmla="*/ 6736 h 12191999"/>
              <a:gd name="connsiteX4" fmla="*/ 0 w 3004988"/>
              <a:gd name="connsiteY4" fmla="*/ 3155 h 12191999"/>
              <a:gd name="connsiteX5" fmla="*/ 0 w 3004988"/>
              <a:gd name="connsiteY5" fmla="*/ 12191998 h 12191999"/>
              <a:gd name="connsiteX6" fmla="*/ 530311 w 3004988"/>
              <a:gd name="connsiteY6" fmla="*/ 12191998 h 12191999"/>
              <a:gd name="connsiteX7" fmla="*/ 530311 w 3004988"/>
              <a:gd name="connsiteY7" fmla="*/ 12191999 h 12191999"/>
              <a:gd name="connsiteX8" fmla="*/ 840814 w 3004988"/>
              <a:gd name="connsiteY8" fmla="*/ 1219199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988" h="12191999">
                <a:moveTo>
                  <a:pt x="3004988" y="12191999"/>
                </a:moveTo>
                <a:lnTo>
                  <a:pt x="1820582" y="8710"/>
                </a:lnTo>
                <a:lnTo>
                  <a:pt x="530311" y="0"/>
                </a:lnTo>
                <a:lnTo>
                  <a:pt x="530311" y="6736"/>
                </a:lnTo>
                <a:lnTo>
                  <a:pt x="0" y="3155"/>
                </a:lnTo>
                <a:lnTo>
                  <a:pt x="0" y="12191998"/>
                </a:lnTo>
                <a:lnTo>
                  <a:pt x="530311" y="12191998"/>
                </a:lnTo>
                <a:lnTo>
                  <a:pt x="530311" y="12191999"/>
                </a:lnTo>
                <a:lnTo>
                  <a:pt x="840814" y="12191999"/>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0" name="Titel 9">
            <a:extLst>
              <a:ext uri="{FF2B5EF4-FFF2-40B4-BE49-F238E27FC236}">
                <a16:creationId xmlns:a16="http://schemas.microsoft.com/office/drawing/2014/main" id="{9DF3F3E9-1313-AE1D-4185-8A3B2328B5F0}"/>
              </a:ext>
            </a:extLst>
          </p:cNvPr>
          <p:cNvSpPr>
            <a:spLocks noGrp="1"/>
          </p:cNvSpPr>
          <p:nvPr>
            <p:ph type="title"/>
          </p:nvPr>
        </p:nvSpPr>
        <p:spPr/>
        <p:txBody>
          <a:bodyPr/>
          <a:lstStyle/>
          <a:p>
            <a:pPr algn="ctr"/>
            <a:r>
              <a:rPr lang="nl-NL" dirty="0">
                <a:solidFill>
                  <a:srgbClr val="FFCC00"/>
                </a:solidFill>
                <a:uFill>
                  <a:solidFill>
                    <a:srgbClr val="FFCC00"/>
                  </a:solidFill>
                </a:uFill>
              </a:rPr>
              <a:t>Gouden</a:t>
            </a:r>
            <a:r>
              <a:rPr lang="nl-NL" dirty="0">
                <a:uFill>
                  <a:solidFill>
                    <a:srgbClr val="FFCC00"/>
                  </a:solidFill>
                </a:uFill>
              </a:rPr>
              <a:t> tips </a:t>
            </a:r>
            <a:r>
              <a:rPr lang="nl-NL" dirty="0"/>
              <a:t>voor goed spellingonderwijs</a:t>
            </a:r>
          </a:p>
        </p:txBody>
      </p:sp>
      <p:sp>
        <p:nvSpPr>
          <p:cNvPr id="31" name="Tijdelijke aanduiding voor tekst 30">
            <a:extLst>
              <a:ext uri="{FF2B5EF4-FFF2-40B4-BE49-F238E27FC236}">
                <a16:creationId xmlns:a16="http://schemas.microsoft.com/office/drawing/2014/main" id="{1DBA98F7-C21F-D5EC-B3D1-4F45338C102D}"/>
              </a:ext>
            </a:extLst>
          </p:cNvPr>
          <p:cNvSpPr>
            <a:spLocks noGrp="1"/>
          </p:cNvSpPr>
          <p:nvPr>
            <p:ph type="body" sz="quarter" idx="15"/>
          </p:nvPr>
        </p:nvSpPr>
        <p:spPr/>
        <p:txBody>
          <a:bodyPr/>
          <a:lstStyle/>
          <a:p>
            <a:r>
              <a:rPr lang="nl-NL"/>
              <a:t> </a:t>
            </a:r>
          </a:p>
        </p:txBody>
      </p:sp>
      <p:grpSp>
        <p:nvGrpSpPr>
          <p:cNvPr id="7" name="Groep 6">
            <a:extLst>
              <a:ext uri="{FF2B5EF4-FFF2-40B4-BE49-F238E27FC236}">
                <a16:creationId xmlns:a16="http://schemas.microsoft.com/office/drawing/2014/main" id="{23E972B3-F699-93FF-E2B4-FF34BA085F86}"/>
              </a:ext>
            </a:extLst>
          </p:cNvPr>
          <p:cNvGrpSpPr/>
          <p:nvPr/>
        </p:nvGrpSpPr>
        <p:grpSpPr>
          <a:xfrm>
            <a:off x="12377595" y="0"/>
            <a:ext cx="3693113" cy="4043167"/>
            <a:chOff x="12377595" y="0"/>
            <a:chExt cx="3693113" cy="4043167"/>
          </a:xfrm>
        </p:grpSpPr>
        <p:sp>
          <p:nvSpPr>
            <p:cNvPr id="8" name="Rechthoek 7">
              <a:extLst>
                <a:ext uri="{FF2B5EF4-FFF2-40B4-BE49-F238E27FC236}">
                  <a16:creationId xmlns:a16="http://schemas.microsoft.com/office/drawing/2014/main" id="{DBB8C203-05B1-3761-49DF-F11BE75EAA11}"/>
                </a:ext>
              </a:extLst>
            </p:cNvPr>
            <p:cNvSpPr/>
            <p:nvPr userDrawn="1"/>
          </p:nvSpPr>
          <p:spPr>
            <a:xfrm>
              <a:off x="12377595" y="0"/>
              <a:ext cx="3593091" cy="404316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009CDA"/>
                  </a:solidFill>
                  <a:effectLst/>
                  <a:uLnTx/>
                  <a:uFillTx/>
                  <a:latin typeface="Calibri" panose="020F0502020204030204" pitchFamily="34" charset="0"/>
                  <a:ea typeface="+mn-ea"/>
                  <a:cs typeface="Calibri" panose="020F0502020204030204" pitchFamily="34" charset="0"/>
                </a:rPr>
                <a:t>ICOON invoegen/opmaken</a:t>
              </a:r>
            </a:p>
          </p:txBody>
        </p:sp>
        <p:sp>
          <p:nvSpPr>
            <p:cNvPr id="9" name="Rechthoek 8">
              <a:extLst>
                <a:ext uri="{FF2B5EF4-FFF2-40B4-BE49-F238E27FC236}">
                  <a16:creationId xmlns:a16="http://schemas.microsoft.com/office/drawing/2014/main" id="{4E514ED7-6761-AAF2-6E91-E93795D2B95D}"/>
                </a:ext>
              </a:extLst>
            </p:cNvPr>
            <p:cNvSpPr/>
            <p:nvPr userDrawn="1"/>
          </p:nvSpPr>
          <p:spPr>
            <a:xfrm>
              <a:off x="12377595" y="321516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sp>
          <p:nvSpPr>
            <p:cNvPr id="11" name="Ovaal 10">
              <a:extLst>
                <a:ext uri="{FF2B5EF4-FFF2-40B4-BE49-F238E27FC236}">
                  <a16:creationId xmlns:a16="http://schemas.microsoft.com/office/drawing/2014/main" id="{0BEF2793-E68C-AC89-C1B4-E6CFFD681AEF}"/>
                </a:ext>
              </a:extLst>
            </p:cNvPr>
            <p:cNvSpPr/>
            <p:nvPr userDrawn="1"/>
          </p:nvSpPr>
          <p:spPr>
            <a:xfrm>
              <a:off x="12560172"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4" name="Rechthoek 13">
              <a:extLst>
                <a:ext uri="{FF2B5EF4-FFF2-40B4-BE49-F238E27FC236}">
                  <a16:creationId xmlns:a16="http://schemas.microsoft.com/office/drawing/2014/main" id="{E9782A7F-9A61-BEFE-23D9-EFE130C8207B}"/>
                </a:ext>
              </a:extLst>
            </p:cNvPr>
            <p:cNvSpPr/>
            <p:nvPr userDrawn="1"/>
          </p:nvSpPr>
          <p:spPr>
            <a:xfrm>
              <a:off x="12844343" y="465323"/>
              <a:ext cx="2944087" cy="661851"/>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5" name="Ovaal 14">
              <a:extLst>
                <a:ext uri="{FF2B5EF4-FFF2-40B4-BE49-F238E27FC236}">
                  <a16:creationId xmlns:a16="http://schemas.microsoft.com/office/drawing/2014/main" id="{888233CD-020A-BF6A-EA96-BF6F147ED0D2}"/>
                </a:ext>
              </a:extLst>
            </p:cNvPr>
            <p:cNvSpPr/>
            <p:nvPr userDrawn="1"/>
          </p:nvSpPr>
          <p:spPr>
            <a:xfrm>
              <a:off x="12560172"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 name="Rechthoek 15">
              <a:extLst>
                <a:ext uri="{FF2B5EF4-FFF2-40B4-BE49-F238E27FC236}">
                  <a16:creationId xmlns:a16="http://schemas.microsoft.com/office/drawing/2014/main" id="{968EB18D-D8C0-8DE8-505B-83ED446A2743}"/>
                </a:ext>
              </a:extLst>
            </p:cNvPr>
            <p:cNvSpPr/>
            <p:nvPr userDrawn="1"/>
          </p:nvSpPr>
          <p:spPr>
            <a:xfrm>
              <a:off x="12844344"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7" name="Rechthoek 16">
              <a:extLst>
                <a:ext uri="{FF2B5EF4-FFF2-40B4-BE49-F238E27FC236}">
                  <a16:creationId xmlns:a16="http://schemas.microsoft.com/office/drawing/2014/main" id="{4D186FE7-0BB5-9F10-6702-2E87C877C89E}"/>
                </a:ext>
              </a:extLst>
            </p:cNvPr>
            <p:cNvSpPr/>
            <p:nvPr userDrawn="1"/>
          </p:nvSpPr>
          <p:spPr>
            <a:xfrm>
              <a:off x="12844344"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sp>
          <p:nvSpPr>
            <p:cNvPr id="18" name="Ovaal 17">
              <a:extLst>
                <a:ext uri="{FF2B5EF4-FFF2-40B4-BE49-F238E27FC236}">
                  <a16:creationId xmlns:a16="http://schemas.microsoft.com/office/drawing/2014/main" id="{4185E38C-9FB1-E307-86E2-D20A1A8D8758}"/>
                </a:ext>
              </a:extLst>
            </p:cNvPr>
            <p:cNvSpPr/>
            <p:nvPr userDrawn="1"/>
          </p:nvSpPr>
          <p:spPr>
            <a:xfrm>
              <a:off x="12560172"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9" name="Rechthoek 18">
              <a:extLst>
                <a:ext uri="{FF2B5EF4-FFF2-40B4-BE49-F238E27FC236}">
                  <a16:creationId xmlns:a16="http://schemas.microsoft.com/office/drawing/2014/main" id="{DED29A94-8E6E-4AF1-494B-F7B0B72899CB}"/>
                </a:ext>
              </a:extLst>
            </p:cNvPr>
            <p:cNvSpPr/>
            <p:nvPr userDrawn="1"/>
          </p:nvSpPr>
          <p:spPr>
            <a:xfrm>
              <a:off x="12844344" y="2634835"/>
              <a:ext cx="2944682" cy="637754"/>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Sleep het icoon op de gewenste positie op de slide. </a:t>
              </a:r>
            </a:p>
          </p:txBody>
        </p:sp>
        <p:grpSp>
          <p:nvGrpSpPr>
            <p:cNvPr id="20" name="ICOON_info">
              <a:extLst>
                <a:ext uri="{FF2B5EF4-FFF2-40B4-BE49-F238E27FC236}">
                  <a16:creationId xmlns:a16="http://schemas.microsoft.com/office/drawing/2014/main" id="{3A479750-4310-3DA4-7C02-B1088E1392E2}"/>
                </a:ext>
              </a:extLst>
            </p:cNvPr>
            <p:cNvGrpSpPr/>
            <p:nvPr userDrawn="1"/>
          </p:nvGrpSpPr>
          <p:grpSpPr>
            <a:xfrm>
              <a:off x="15787023" y="3044118"/>
              <a:ext cx="283685" cy="283685"/>
              <a:chOff x="-510741" y="5913713"/>
              <a:chExt cx="267555" cy="267555"/>
            </a:xfrm>
          </p:grpSpPr>
          <p:sp>
            <p:nvSpPr>
              <p:cNvPr id="49" name="Ovaal 48">
                <a:extLst>
                  <a:ext uri="{FF2B5EF4-FFF2-40B4-BE49-F238E27FC236}">
                    <a16:creationId xmlns:a16="http://schemas.microsoft.com/office/drawing/2014/main" id="{6D4DE882-7DFC-3E1B-5B26-B657A9BED9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0" name="Graphic 163" descr="Informatie">
                <a:extLst>
                  <a:ext uri="{FF2B5EF4-FFF2-40B4-BE49-F238E27FC236}">
                    <a16:creationId xmlns:a16="http://schemas.microsoft.com/office/drawing/2014/main" id="{205D0683-37D1-756C-2A2A-264D55FEB2B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 name="Groep 20">
              <a:extLst>
                <a:ext uri="{FF2B5EF4-FFF2-40B4-BE49-F238E27FC236}">
                  <a16:creationId xmlns:a16="http://schemas.microsoft.com/office/drawing/2014/main" id="{BB6015FF-F279-72A8-1A1B-2DA5EE1EB71D}"/>
                </a:ext>
              </a:extLst>
            </p:cNvPr>
            <p:cNvGrpSpPr/>
            <p:nvPr userDrawn="1"/>
          </p:nvGrpSpPr>
          <p:grpSpPr>
            <a:xfrm>
              <a:off x="15225325" y="3352544"/>
              <a:ext cx="627798" cy="576693"/>
              <a:chOff x="-938434" y="4570310"/>
              <a:chExt cx="627798" cy="576693"/>
            </a:xfrm>
          </p:grpSpPr>
          <p:grpSp>
            <p:nvGrpSpPr>
              <p:cNvPr id="44" name="Inspireren">
                <a:extLst>
                  <a:ext uri="{FF2B5EF4-FFF2-40B4-BE49-F238E27FC236}">
                    <a16:creationId xmlns:a16="http://schemas.microsoft.com/office/drawing/2014/main" id="{7EB34D44-01D2-BBA5-5CB4-92B4BBC3A59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6D3C42C1-9D1A-F682-190D-C0ADF417A58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7" name="Freeform 13">
                  <a:extLst>
                    <a:ext uri="{FF2B5EF4-FFF2-40B4-BE49-F238E27FC236}">
                      <a16:creationId xmlns:a16="http://schemas.microsoft.com/office/drawing/2014/main" id="{C3518121-40EB-D200-31B4-526654C3EB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8" name="Freeform 14">
                  <a:extLst>
                    <a:ext uri="{FF2B5EF4-FFF2-40B4-BE49-F238E27FC236}">
                      <a16:creationId xmlns:a16="http://schemas.microsoft.com/office/drawing/2014/main" id="{8D146DFA-BE20-ACBF-5750-83F8EDA260D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5" name="Tekstvak 44">
                <a:extLst>
                  <a:ext uri="{FF2B5EF4-FFF2-40B4-BE49-F238E27FC236}">
                    <a16:creationId xmlns:a16="http://schemas.microsoft.com/office/drawing/2014/main" id="{E2231ACD-BE7F-89CA-665F-7CC09EB5DA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22" name="Groep 21">
              <a:extLst>
                <a:ext uri="{FF2B5EF4-FFF2-40B4-BE49-F238E27FC236}">
                  <a16:creationId xmlns:a16="http://schemas.microsoft.com/office/drawing/2014/main" id="{908C0441-80C8-2E23-6043-C8350B001C7D}"/>
                </a:ext>
              </a:extLst>
            </p:cNvPr>
            <p:cNvGrpSpPr/>
            <p:nvPr userDrawn="1"/>
          </p:nvGrpSpPr>
          <p:grpSpPr>
            <a:xfrm>
              <a:off x="12765358" y="1222628"/>
              <a:ext cx="491631" cy="410839"/>
              <a:chOff x="-3241990" y="1222628"/>
              <a:chExt cx="491631" cy="410839"/>
            </a:xfrm>
          </p:grpSpPr>
          <p:sp>
            <p:nvSpPr>
              <p:cNvPr id="23" name="Tekstvak 22">
                <a:extLst>
                  <a:ext uri="{FF2B5EF4-FFF2-40B4-BE49-F238E27FC236}">
                    <a16:creationId xmlns:a16="http://schemas.microsoft.com/office/drawing/2014/main" id="{2A56DD79-C772-4C5A-699A-D14F6524111A}"/>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27" name="Groep 26">
                <a:extLst>
                  <a:ext uri="{FF2B5EF4-FFF2-40B4-BE49-F238E27FC236}">
                    <a16:creationId xmlns:a16="http://schemas.microsoft.com/office/drawing/2014/main" id="{A31827D2-069D-B3F5-F465-7009370001BD}"/>
                  </a:ext>
                </a:extLst>
              </p:cNvPr>
              <p:cNvGrpSpPr/>
              <p:nvPr userDrawn="1"/>
            </p:nvGrpSpPr>
            <p:grpSpPr>
              <a:xfrm>
                <a:off x="-3119153" y="1222628"/>
                <a:ext cx="245956" cy="246691"/>
                <a:chOff x="1314120" y="4794393"/>
                <a:chExt cx="1787447" cy="1792785"/>
              </a:xfrm>
            </p:grpSpPr>
            <p:grpSp>
              <p:nvGrpSpPr>
                <p:cNvPr id="30" name="Groep 29">
                  <a:extLst>
                    <a:ext uri="{FF2B5EF4-FFF2-40B4-BE49-F238E27FC236}">
                      <a16:creationId xmlns:a16="http://schemas.microsoft.com/office/drawing/2014/main" id="{5EE29A07-F9B2-AF66-E7AA-94446940A82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35" name="Groep 34">
                    <a:extLst>
                      <a:ext uri="{FF2B5EF4-FFF2-40B4-BE49-F238E27FC236}">
                        <a16:creationId xmlns:a16="http://schemas.microsoft.com/office/drawing/2014/main" id="{7ED58865-5BC6-05E0-59C9-79C3C3ED1223}"/>
                      </a:ext>
                    </a:extLst>
                  </p:cNvPr>
                  <p:cNvGrpSpPr/>
                  <p:nvPr/>
                </p:nvGrpSpPr>
                <p:grpSpPr>
                  <a:xfrm>
                    <a:off x="1314120" y="4794393"/>
                    <a:ext cx="1787447" cy="1792785"/>
                    <a:chOff x="1314120" y="4794393"/>
                    <a:chExt cx="1787447" cy="1792785"/>
                  </a:xfrm>
                  <a:grpFill/>
                </p:grpSpPr>
                <p:sp>
                  <p:nvSpPr>
                    <p:cNvPr id="40" name="Vrije vorm: vorm 39">
                      <a:extLst>
                        <a:ext uri="{FF2B5EF4-FFF2-40B4-BE49-F238E27FC236}">
                          <a16:creationId xmlns:a16="http://schemas.microsoft.com/office/drawing/2014/main" id="{3DE85F37-8273-223C-2A5D-3B7521EEDF7F}"/>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1" name="Vrije vorm: vorm 40">
                      <a:extLst>
                        <a:ext uri="{FF2B5EF4-FFF2-40B4-BE49-F238E27FC236}">
                          <a16:creationId xmlns:a16="http://schemas.microsoft.com/office/drawing/2014/main" id="{866E1789-003B-22E6-84F6-DF403ED72528}"/>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2" name="Vrije vorm: vorm 41">
                      <a:extLst>
                        <a:ext uri="{FF2B5EF4-FFF2-40B4-BE49-F238E27FC236}">
                          <a16:creationId xmlns:a16="http://schemas.microsoft.com/office/drawing/2014/main" id="{AF17F007-7F5B-2267-D58E-34343C0C49F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3" name="Vrije vorm: vorm 42">
                      <a:extLst>
                        <a:ext uri="{FF2B5EF4-FFF2-40B4-BE49-F238E27FC236}">
                          <a16:creationId xmlns:a16="http://schemas.microsoft.com/office/drawing/2014/main" id="{E8EF5032-7CA2-9778-E060-66076225369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nvGrpSpPr>
                  <p:cNvPr id="36" name="Groep 35">
                    <a:extLst>
                      <a:ext uri="{FF2B5EF4-FFF2-40B4-BE49-F238E27FC236}">
                        <a16:creationId xmlns:a16="http://schemas.microsoft.com/office/drawing/2014/main" id="{374425A1-E56E-350B-E78A-0648937AC9DD}"/>
                      </a:ext>
                    </a:extLst>
                  </p:cNvPr>
                  <p:cNvGrpSpPr/>
                  <p:nvPr/>
                </p:nvGrpSpPr>
                <p:grpSpPr>
                  <a:xfrm>
                    <a:off x="1544558" y="5023941"/>
                    <a:ext cx="1270519" cy="1329241"/>
                    <a:chOff x="1544558" y="5023941"/>
                    <a:chExt cx="1270519" cy="1329241"/>
                  </a:xfrm>
                  <a:grpFill/>
                </p:grpSpPr>
                <p:sp>
                  <p:nvSpPr>
                    <p:cNvPr id="37" name="Vrije vorm: vorm 36">
                      <a:extLst>
                        <a:ext uri="{FF2B5EF4-FFF2-40B4-BE49-F238E27FC236}">
                          <a16:creationId xmlns:a16="http://schemas.microsoft.com/office/drawing/2014/main" id="{05673556-5B5A-9764-F04E-F99573ED15D4}"/>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8" name="Vrije vorm: vorm 37">
                      <a:extLst>
                        <a:ext uri="{FF2B5EF4-FFF2-40B4-BE49-F238E27FC236}">
                          <a16:creationId xmlns:a16="http://schemas.microsoft.com/office/drawing/2014/main" id="{DC3F71D7-7CB0-B248-FAA8-8F3D4F551AC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9" name="Vrije vorm: vorm 38">
                      <a:extLst>
                        <a:ext uri="{FF2B5EF4-FFF2-40B4-BE49-F238E27FC236}">
                          <a16:creationId xmlns:a16="http://schemas.microsoft.com/office/drawing/2014/main" id="{84F1F1A0-FBEF-AE79-AC26-E8D941DD5327}"/>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34" name="Vrije vorm: vorm 33">
                  <a:extLst>
                    <a:ext uri="{FF2B5EF4-FFF2-40B4-BE49-F238E27FC236}">
                      <a16:creationId xmlns:a16="http://schemas.microsoft.com/office/drawing/2014/main" id="{050A9658-EE6E-C4D8-D03C-D3ADF9846FA8}"/>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grpSp>
      <p:grpSp>
        <p:nvGrpSpPr>
          <p:cNvPr id="125" name="Groep 124">
            <a:extLst>
              <a:ext uri="{FF2B5EF4-FFF2-40B4-BE49-F238E27FC236}">
                <a16:creationId xmlns:a16="http://schemas.microsoft.com/office/drawing/2014/main" id="{642CA86A-64E1-A70A-9666-8B3F6E1980DD}"/>
              </a:ext>
            </a:extLst>
          </p:cNvPr>
          <p:cNvGrpSpPr/>
          <p:nvPr/>
        </p:nvGrpSpPr>
        <p:grpSpPr>
          <a:xfrm>
            <a:off x="1612561" y="1984363"/>
            <a:ext cx="2235666" cy="1755697"/>
            <a:chOff x="1612561" y="1984363"/>
            <a:chExt cx="2235666" cy="1755697"/>
          </a:xfrm>
        </p:grpSpPr>
        <p:grpSp>
          <p:nvGrpSpPr>
            <p:cNvPr id="120" name="Groep 119">
              <a:extLst>
                <a:ext uri="{FF2B5EF4-FFF2-40B4-BE49-F238E27FC236}">
                  <a16:creationId xmlns:a16="http://schemas.microsoft.com/office/drawing/2014/main" id="{ADA551E6-9AC6-CF1E-6A49-A665CF98544D}"/>
                </a:ext>
              </a:extLst>
            </p:cNvPr>
            <p:cNvGrpSpPr/>
            <p:nvPr/>
          </p:nvGrpSpPr>
          <p:grpSpPr>
            <a:xfrm>
              <a:off x="1612561" y="1984363"/>
              <a:ext cx="2235666" cy="1755697"/>
              <a:chOff x="1612561" y="1984363"/>
              <a:chExt cx="2235666" cy="1755697"/>
            </a:xfrm>
          </p:grpSpPr>
          <p:grpSp>
            <p:nvGrpSpPr>
              <p:cNvPr id="4" name="Groep 3">
                <a:extLst>
                  <a:ext uri="{FF2B5EF4-FFF2-40B4-BE49-F238E27FC236}">
                    <a16:creationId xmlns:a16="http://schemas.microsoft.com/office/drawing/2014/main" id="{D2ABA6E9-ADD4-41B4-AE92-D92179597792}"/>
                  </a:ext>
                </a:extLst>
              </p:cNvPr>
              <p:cNvGrpSpPr/>
              <p:nvPr/>
            </p:nvGrpSpPr>
            <p:grpSpPr>
              <a:xfrm>
                <a:off x="2313861" y="1984363"/>
                <a:ext cx="867895" cy="867895"/>
                <a:chOff x="551510" y="2031330"/>
                <a:chExt cx="710394" cy="710394"/>
              </a:xfrm>
            </p:grpSpPr>
            <p:sp>
              <p:nvSpPr>
                <p:cNvPr id="5" name="Ovaal 4">
                  <a:extLst>
                    <a:ext uri="{FF2B5EF4-FFF2-40B4-BE49-F238E27FC236}">
                      <a16:creationId xmlns:a16="http://schemas.microsoft.com/office/drawing/2014/main" id="{4A794DB5-3025-59E9-4C75-5C8E51326354}"/>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6" name="Ovaal 5">
                  <a:extLst>
                    <a:ext uri="{FF2B5EF4-FFF2-40B4-BE49-F238E27FC236}">
                      <a16:creationId xmlns:a16="http://schemas.microsoft.com/office/drawing/2014/main" id="{F7A5DBA1-AD87-4070-C143-0AE55155C15E}"/>
                    </a:ext>
                  </a:extLst>
                </p:cNvPr>
                <p:cNvSpPr/>
                <p:nvPr userDrawn="1"/>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12" name="Tekstvak 11">
                <a:extLst>
                  <a:ext uri="{FF2B5EF4-FFF2-40B4-BE49-F238E27FC236}">
                    <a16:creationId xmlns:a16="http://schemas.microsoft.com/office/drawing/2014/main" id="{B4646EEB-33C8-9985-346D-3CFF2388DD26}"/>
                  </a:ext>
                </a:extLst>
              </p:cNvPr>
              <p:cNvSpPr txBox="1"/>
              <p:nvPr/>
            </p:nvSpPr>
            <p:spPr>
              <a:xfrm>
                <a:off x="1818905" y="3215055"/>
                <a:ext cx="1857806"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Voordoen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Samen doen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Zelf doen</a:t>
                </a:r>
              </a:p>
            </p:txBody>
          </p:sp>
          <p:sp>
            <p:nvSpPr>
              <p:cNvPr id="13" name="Tijdelijke aanduiding voor tekst 25">
                <a:extLst>
                  <a:ext uri="{FF2B5EF4-FFF2-40B4-BE49-F238E27FC236}">
                    <a16:creationId xmlns:a16="http://schemas.microsoft.com/office/drawing/2014/main" id="{673DC3D1-0DAA-74B4-76BA-06F785A321AD}"/>
                  </a:ext>
                </a:extLst>
              </p:cNvPr>
              <p:cNvSpPr txBox="1">
                <a:spLocks/>
              </p:cNvSpPr>
              <p:nvPr/>
            </p:nvSpPr>
            <p:spPr>
              <a:xfrm>
                <a:off x="1612561" y="2910640"/>
                <a:ext cx="223566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Directe instructie</a:t>
                </a:r>
              </a:p>
            </p:txBody>
          </p:sp>
        </p:grpSp>
        <p:pic>
          <p:nvPicPr>
            <p:cNvPr id="66" name="Graphic 65" descr="Klaslokaal met effen opvulling">
              <a:extLst>
                <a:ext uri="{FF2B5EF4-FFF2-40B4-BE49-F238E27FC236}">
                  <a16:creationId xmlns:a16="http://schemas.microsoft.com/office/drawing/2014/main" id="{3AA2AC62-FDF8-4F69-B722-CB991F1057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9392" y="2110440"/>
              <a:ext cx="646834" cy="646834"/>
            </a:xfrm>
            <a:prstGeom prst="rect">
              <a:avLst/>
            </a:prstGeom>
          </p:spPr>
        </p:pic>
      </p:grpSp>
      <p:grpSp>
        <p:nvGrpSpPr>
          <p:cNvPr id="126" name="Groep 125">
            <a:extLst>
              <a:ext uri="{FF2B5EF4-FFF2-40B4-BE49-F238E27FC236}">
                <a16:creationId xmlns:a16="http://schemas.microsoft.com/office/drawing/2014/main" id="{E2DA2EDF-2DF0-ADA6-BDE6-D1832C982E69}"/>
              </a:ext>
            </a:extLst>
          </p:cNvPr>
          <p:cNvGrpSpPr/>
          <p:nvPr/>
        </p:nvGrpSpPr>
        <p:grpSpPr>
          <a:xfrm>
            <a:off x="4671178" y="1951998"/>
            <a:ext cx="2180027" cy="1762461"/>
            <a:chOff x="4671178" y="1951998"/>
            <a:chExt cx="2180027" cy="1762461"/>
          </a:xfrm>
        </p:grpSpPr>
        <p:grpSp>
          <p:nvGrpSpPr>
            <p:cNvPr id="121" name="Groep 120">
              <a:extLst>
                <a:ext uri="{FF2B5EF4-FFF2-40B4-BE49-F238E27FC236}">
                  <a16:creationId xmlns:a16="http://schemas.microsoft.com/office/drawing/2014/main" id="{BD3C350D-E3F5-2065-A166-384EE9369C42}"/>
                </a:ext>
              </a:extLst>
            </p:cNvPr>
            <p:cNvGrpSpPr/>
            <p:nvPr/>
          </p:nvGrpSpPr>
          <p:grpSpPr>
            <a:xfrm>
              <a:off x="4671178" y="1951998"/>
              <a:ext cx="2180027" cy="1762461"/>
              <a:chOff x="4671178" y="1951998"/>
              <a:chExt cx="2180027" cy="1762461"/>
            </a:xfrm>
          </p:grpSpPr>
          <p:grpSp>
            <p:nvGrpSpPr>
              <p:cNvPr id="26" name="Groep 25">
                <a:extLst>
                  <a:ext uri="{FF2B5EF4-FFF2-40B4-BE49-F238E27FC236}">
                    <a16:creationId xmlns:a16="http://schemas.microsoft.com/office/drawing/2014/main" id="{E43DFF86-6560-86D1-6747-665D1F32F807}"/>
                  </a:ext>
                </a:extLst>
              </p:cNvPr>
              <p:cNvGrpSpPr/>
              <p:nvPr/>
            </p:nvGrpSpPr>
            <p:grpSpPr>
              <a:xfrm>
                <a:off x="5332204" y="1951998"/>
                <a:ext cx="867895" cy="867895"/>
                <a:chOff x="551510" y="2031330"/>
                <a:chExt cx="710394" cy="710394"/>
              </a:xfrm>
            </p:grpSpPr>
            <p:sp>
              <p:nvSpPr>
                <p:cNvPr id="33" name="Ovaal 32">
                  <a:extLst>
                    <a:ext uri="{FF2B5EF4-FFF2-40B4-BE49-F238E27FC236}">
                      <a16:creationId xmlns:a16="http://schemas.microsoft.com/office/drawing/2014/main" id="{558AC8C4-CED5-5C15-DC4F-E86F56A724F4}"/>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1" name="Ovaal 70">
                  <a:extLst>
                    <a:ext uri="{FF2B5EF4-FFF2-40B4-BE49-F238E27FC236}">
                      <a16:creationId xmlns:a16="http://schemas.microsoft.com/office/drawing/2014/main" id="{5585D2C9-D5AC-54B7-B9A7-E1236B3ABE48}"/>
                    </a:ext>
                  </a:extLst>
                </p:cNvPr>
                <p:cNvSpPr/>
                <p:nvPr/>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28" name="Tekstvak 27">
                <a:extLst>
                  <a:ext uri="{FF2B5EF4-FFF2-40B4-BE49-F238E27FC236}">
                    <a16:creationId xmlns:a16="http://schemas.microsoft.com/office/drawing/2014/main" id="{C8294EA8-8475-9877-6254-5B0DEFA7F153}"/>
                  </a:ext>
                </a:extLst>
              </p:cNvPr>
              <p:cNvSpPr txBox="1"/>
              <p:nvPr/>
            </p:nvSpPr>
            <p:spPr>
              <a:xfrm>
                <a:off x="4671178" y="3189454"/>
                <a:ext cx="2180027"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002D61"/>
                    </a:solidFill>
                    <a:latin typeface="Franklin Gothic Book"/>
                    <a:ea typeface="Roboto" panose="02000000000000000000" pitchFamily="2" charset="0"/>
                  </a:rPr>
                  <a:t>Aanleren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Vasthouden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002D61"/>
                    </a:solidFill>
                    <a:latin typeface="Franklin Gothic Book"/>
                    <a:ea typeface="Roboto" panose="02000000000000000000" pitchFamily="2" charset="0"/>
                  </a:rPr>
                  <a:t>Onderhouden</a:t>
                </a:r>
                <a:endPar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endParaRPr>
              </a:p>
            </p:txBody>
          </p:sp>
          <p:sp>
            <p:nvSpPr>
              <p:cNvPr id="32" name="Tijdelijke aanduiding voor tekst 25">
                <a:extLst>
                  <a:ext uri="{FF2B5EF4-FFF2-40B4-BE49-F238E27FC236}">
                    <a16:creationId xmlns:a16="http://schemas.microsoft.com/office/drawing/2014/main" id="{A719F272-05E6-8BF2-09E2-1A23CF1E9C05}"/>
                  </a:ext>
                </a:extLst>
              </p:cNvPr>
              <p:cNvSpPr txBox="1">
                <a:spLocks/>
              </p:cNvSpPr>
              <p:nvPr/>
            </p:nvSpPr>
            <p:spPr>
              <a:xfrm>
                <a:off x="4837248" y="2861458"/>
                <a:ext cx="185780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Continue herhaling</a:t>
                </a:r>
              </a:p>
            </p:txBody>
          </p:sp>
        </p:grpSp>
        <p:pic>
          <p:nvPicPr>
            <p:cNvPr id="70" name="Graphic 69" descr="Herhalen met effen opvulling">
              <a:extLst>
                <a:ext uri="{FF2B5EF4-FFF2-40B4-BE49-F238E27FC236}">
                  <a16:creationId xmlns:a16="http://schemas.microsoft.com/office/drawing/2014/main" id="{B210AFEC-57DB-8D07-A8A8-F2C45DCEE3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1592" y="2114945"/>
              <a:ext cx="541566" cy="541566"/>
            </a:xfrm>
            <a:prstGeom prst="rect">
              <a:avLst/>
            </a:prstGeom>
          </p:spPr>
        </p:pic>
      </p:grpSp>
      <p:grpSp>
        <p:nvGrpSpPr>
          <p:cNvPr id="127" name="Groep 126">
            <a:extLst>
              <a:ext uri="{FF2B5EF4-FFF2-40B4-BE49-F238E27FC236}">
                <a16:creationId xmlns:a16="http://schemas.microsoft.com/office/drawing/2014/main" id="{2DD4CAD9-96F0-EE8E-C5C9-96F0383ECD2E}"/>
              </a:ext>
            </a:extLst>
          </p:cNvPr>
          <p:cNvGrpSpPr/>
          <p:nvPr/>
        </p:nvGrpSpPr>
        <p:grpSpPr>
          <a:xfrm>
            <a:off x="7707624" y="1984363"/>
            <a:ext cx="2398431" cy="1755697"/>
            <a:chOff x="7707624" y="1984363"/>
            <a:chExt cx="2398431" cy="1755697"/>
          </a:xfrm>
        </p:grpSpPr>
        <p:grpSp>
          <p:nvGrpSpPr>
            <p:cNvPr id="122" name="Groep 121">
              <a:extLst>
                <a:ext uri="{FF2B5EF4-FFF2-40B4-BE49-F238E27FC236}">
                  <a16:creationId xmlns:a16="http://schemas.microsoft.com/office/drawing/2014/main" id="{49F64FC5-4B58-90F3-C299-03C5CF889A15}"/>
                </a:ext>
              </a:extLst>
            </p:cNvPr>
            <p:cNvGrpSpPr/>
            <p:nvPr/>
          </p:nvGrpSpPr>
          <p:grpSpPr>
            <a:xfrm>
              <a:off x="7707624" y="1984363"/>
              <a:ext cx="2398431" cy="1755697"/>
              <a:chOff x="7707624" y="1984363"/>
              <a:chExt cx="2398431" cy="1755697"/>
            </a:xfrm>
          </p:grpSpPr>
          <p:grpSp>
            <p:nvGrpSpPr>
              <p:cNvPr id="73" name="Groep 72">
                <a:extLst>
                  <a:ext uri="{FF2B5EF4-FFF2-40B4-BE49-F238E27FC236}">
                    <a16:creationId xmlns:a16="http://schemas.microsoft.com/office/drawing/2014/main" id="{67ED98A1-8A25-F3DC-86C8-1FD1D4ED8071}"/>
                  </a:ext>
                </a:extLst>
              </p:cNvPr>
              <p:cNvGrpSpPr/>
              <p:nvPr/>
            </p:nvGrpSpPr>
            <p:grpSpPr>
              <a:xfrm>
                <a:off x="8472893" y="1984363"/>
                <a:ext cx="867895" cy="867895"/>
                <a:chOff x="551510" y="2031330"/>
                <a:chExt cx="710394" cy="710394"/>
              </a:xfrm>
            </p:grpSpPr>
            <p:sp>
              <p:nvSpPr>
                <p:cNvPr id="76" name="Ovaal 75">
                  <a:extLst>
                    <a:ext uri="{FF2B5EF4-FFF2-40B4-BE49-F238E27FC236}">
                      <a16:creationId xmlns:a16="http://schemas.microsoft.com/office/drawing/2014/main" id="{3E0A83F3-FDC3-A005-7608-A4F930F4C751}"/>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7" name="Ovaal 76">
                  <a:extLst>
                    <a:ext uri="{FF2B5EF4-FFF2-40B4-BE49-F238E27FC236}">
                      <a16:creationId xmlns:a16="http://schemas.microsoft.com/office/drawing/2014/main" id="{1B673E54-B8F6-083D-AD3A-30E85AB67ADF}"/>
                    </a:ext>
                  </a:extLst>
                </p:cNvPr>
                <p:cNvSpPr/>
                <p:nvPr/>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74" name="Tekstvak 73">
                <a:extLst>
                  <a:ext uri="{FF2B5EF4-FFF2-40B4-BE49-F238E27FC236}">
                    <a16:creationId xmlns:a16="http://schemas.microsoft.com/office/drawing/2014/main" id="{BD5A7D32-BB50-0429-DEFA-85E0BF3284B1}"/>
                  </a:ext>
                </a:extLst>
              </p:cNvPr>
              <p:cNvSpPr txBox="1"/>
              <p:nvPr/>
            </p:nvSpPr>
            <p:spPr>
              <a:xfrm>
                <a:off x="7707624" y="3215055"/>
                <a:ext cx="2398431"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Inoefenen nieuwe categorie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Herhalen oude categorieën</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002D61"/>
                    </a:solidFill>
                    <a:latin typeface="Franklin Gothic Book"/>
                    <a:ea typeface="Roboto" panose="02000000000000000000" pitchFamily="2" charset="0"/>
                  </a:rPr>
                  <a:t>Woorden en zinnen</a:t>
                </a:r>
                <a:endPar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endParaRPr>
              </a:p>
            </p:txBody>
          </p:sp>
          <p:sp>
            <p:nvSpPr>
              <p:cNvPr id="75" name="Tijdelijke aanduiding voor tekst 25">
                <a:extLst>
                  <a:ext uri="{FF2B5EF4-FFF2-40B4-BE49-F238E27FC236}">
                    <a16:creationId xmlns:a16="http://schemas.microsoft.com/office/drawing/2014/main" id="{D1CE7434-BE27-1232-B557-501F172E271F}"/>
                  </a:ext>
                </a:extLst>
              </p:cNvPr>
              <p:cNvSpPr txBox="1">
                <a:spLocks/>
              </p:cNvSpPr>
              <p:nvPr/>
            </p:nvSpPr>
            <p:spPr>
              <a:xfrm>
                <a:off x="7977937" y="2893823"/>
                <a:ext cx="185780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Dagelijks dictee</a:t>
                </a:r>
              </a:p>
            </p:txBody>
          </p:sp>
        </p:grpSp>
        <p:pic>
          <p:nvPicPr>
            <p:cNvPr id="92" name="Graphic 91" descr="Dicht boek met effen opvulling">
              <a:extLst>
                <a:ext uri="{FF2B5EF4-FFF2-40B4-BE49-F238E27FC236}">
                  <a16:creationId xmlns:a16="http://schemas.microsoft.com/office/drawing/2014/main" id="{60EBDB7E-421A-956F-6A16-96F99B1797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8600" y="2104823"/>
              <a:ext cx="618483" cy="618483"/>
            </a:xfrm>
            <a:prstGeom prst="rect">
              <a:avLst/>
            </a:prstGeom>
          </p:spPr>
        </p:pic>
      </p:grpSp>
      <p:grpSp>
        <p:nvGrpSpPr>
          <p:cNvPr id="123" name="Groep 122">
            <a:extLst>
              <a:ext uri="{FF2B5EF4-FFF2-40B4-BE49-F238E27FC236}">
                <a16:creationId xmlns:a16="http://schemas.microsoft.com/office/drawing/2014/main" id="{1907406A-A0F8-CC35-FF22-5512AEC6FF98}"/>
              </a:ext>
            </a:extLst>
          </p:cNvPr>
          <p:cNvGrpSpPr/>
          <p:nvPr/>
        </p:nvGrpSpPr>
        <p:grpSpPr>
          <a:xfrm>
            <a:off x="1650227" y="4279080"/>
            <a:ext cx="2398029" cy="1760388"/>
            <a:chOff x="1650227" y="4279080"/>
            <a:chExt cx="2398029" cy="1760388"/>
          </a:xfrm>
        </p:grpSpPr>
        <p:grpSp>
          <p:nvGrpSpPr>
            <p:cNvPr id="24" name="Groep 23">
              <a:extLst>
                <a:ext uri="{FF2B5EF4-FFF2-40B4-BE49-F238E27FC236}">
                  <a16:creationId xmlns:a16="http://schemas.microsoft.com/office/drawing/2014/main" id="{C83B7327-950B-66BB-611A-0F381A7A84FC}"/>
                </a:ext>
              </a:extLst>
            </p:cNvPr>
            <p:cNvGrpSpPr/>
            <p:nvPr/>
          </p:nvGrpSpPr>
          <p:grpSpPr>
            <a:xfrm>
              <a:off x="2402221" y="4279080"/>
              <a:ext cx="867895" cy="867895"/>
              <a:chOff x="551510" y="2031330"/>
              <a:chExt cx="710394" cy="710394"/>
            </a:xfrm>
          </p:grpSpPr>
          <p:sp>
            <p:nvSpPr>
              <p:cNvPr id="25" name="Ovaal 24">
                <a:extLst>
                  <a:ext uri="{FF2B5EF4-FFF2-40B4-BE49-F238E27FC236}">
                    <a16:creationId xmlns:a16="http://schemas.microsoft.com/office/drawing/2014/main" id="{4DBF5609-E206-707A-0172-E7B96533E6BC}"/>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1" name="Ovaal 50">
                <a:extLst>
                  <a:ext uri="{FF2B5EF4-FFF2-40B4-BE49-F238E27FC236}">
                    <a16:creationId xmlns:a16="http://schemas.microsoft.com/office/drawing/2014/main" id="{FC13AC86-BB80-01DA-4E2A-40E70F518AF7}"/>
                  </a:ext>
                </a:extLst>
              </p:cNvPr>
              <p:cNvSpPr/>
              <p:nvPr/>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grpSp>
        <p:sp>
          <p:nvSpPr>
            <p:cNvPr id="52" name="Tekstvak 51">
              <a:extLst>
                <a:ext uri="{FF2B5EF4-FFF2-40B4-BE49-F238E27FC236}">
                  <a16:creationId xmlns:a16="http://schemas.microsoft.com/office/drawing/2014/main" id="{9FC6003B-AEE5-C489-1773-1B93524FFC80}"/>
                </a:ext>
              </a:extLst>
            </p:cNvPr>
            <p:cNvSpPr txBox="1"/>
            <p:nvPr/>
          </p:nvSpPr>
          <p:spPr>
            <a:xfrm>
              <a:off x="1887599" y="5514463"/>
              <a:ext cx="1857806"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Motoriek</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002D61"/>
                  </a:solidFill>
                  <a:latin typeface="Franklin Gothic Book"/>
                  <a:ea typeface="Roboto" panose="02000000000000000000" pitchFamily="2" charset="0"/>
                </a:rPr>
                <a:t>Klank-tekenkoppeling</a:t>
              </a:r>
              <a:endPar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endParaRPr>
            </a:p>
          </p:txBody>
        </p:sp>
        <p:sp>
          <p:nvSpPr>
            <p:cNvPr id="53" name="Tijdelijke aanduiding voor tekst 25">
              <a:extLst>
                <a:ext uri="{FF2B5EF4-FFF2-40B4-BE49-F238E27FC236}">
                  <a16:creationId xmlns:a16="http://schemas.microsoft.com/office/drawing/2014/main" id="{CC7627FC-DE75-3C83-335D-E544C3ADDE9C}"/>
                </a:ext>
              </a:extLst>
            </p:cNvPr>
            <p:cNvSpPr txBox="1">
              <a:spLocks/>
            </p:cNvSpPr>
            <p:nvPr/>
          </p:nvSpPr>
          <p:spPr>
            <a:xfrm>
              <a:off x="1650227" y="5175039"/>
              <a:ext cx="2398029"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Schrijven</a:t>
              </a:r>
              <a:endParaRPr kumimoji="0" lang="nl-NL" sz="1600" b="1" i="0" u="none" strike="noStrike" kern="1200" cap="none" spc="0" normalizeH="0" baseline="0" noProof="0" dirty="0">
                <a:ln>
                  <a:noFill/>
                </a:ln>
                <a:solidFill>
                  <a:srgbClr val="92D050"/>
                </a:solidFill>
                <a:effectLst/>
                <a:uLnTx/>
                <a:uFillTx/>
                <a:latin typeface="Franklin Gothic Book"/>
                <a:ea typeface="+mn-ea"/>
                <a:cs typeface="+mn-cs"/>
              </a:endParaRPr>
            </a:p>
          </p:txBody>
        </p:sp>
        <p:pic>
          <p:nvPicPr>
            <p:cNvPr id="112" name="Graphic 111" descr="Handtekening met effen opvulling">
              <a:extLst>
                <a:ext uri="{FF2B5EF4-FFF2-40B4-BE49-F238E27FC236}">
                  <a16:creationId xmlns:a16="http://schemas.microsoft.com/office/drawing/2014/main" id="{B7DDE1F6-3FC9-9684-88AE-6E71F9DE50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8298" y="4432515"/>
              <a:ext cx="595352" cy="595352"/>
            </a:xfrm>
            <a:prstGeom prst="rect">
              <a:avLst/>
            </a:prstGeom>
          </p:spPr>
        </p:pic>
      </p:grpSp>
      <p:grpSp>
        <p:nvGrpSpPr>
          <p:cNvPr id="124" name="Groep 123">
            <a:extLst>
              <a:ext uri="{FF2B5EF4-FFF2-40B4-BE49-F238E27FC236}">
                <a16:creationId xmlns:a16="http://schemas.microsoft.com/office/drawing/2014/main" id="{BE7FCCE4-7485-1B23-20B1-C8522EA6E17A}"/>
              </a:ext>
            </a:extLst>
          </p:cNvPr>
          <p:cNvGrpSpPr/>
          <p:nvPr/>
        </p:nvGrpSpPr>
        <p:grpSpPr>
          <a:xfrm>
            <a:off x="4671179" y="4043167"/>
            <a:ext cx="5781056" cy="2395211"/>
            <a:chOff x="4671179" y="4043167"/>
            <a:chExt cx="5781056" cy="2395211"/>
          </a:xfrm>
        </p:grpSpPr>
        <p:grpSp>
          <p:nvGrpSpPr>
            <p:cNvPr id="79" name="Groep 78">
              <a:extLst>
                <a:ext uri="{FF2B5EF4-FFF2-40B4-BE49-F238E27FC236}">
                  <a16:creationId xmlns:a16="http://schemas.microsoft.com/office/drawing/2014/main" id="{12BDC5CF-3EEC-EB9D-E42E-DB37E3C00D9A}"/>
                </a:ext>
              </a:extLst>
            </p:cNvPr>
            <p:cNvGrpSpPr/>
            <p:nvPr/>
          </p:nvGrpSpPr>
          <p:grpSpPr>
            <a:xfrm>
              <a:off x="5451997" y="4334287"/>
              <a:ext cx="867895" cy="867895"/>
              <a:chOff x="-457606" y="2014741"/>
              <a:chExt cx="710394" cy="710394"/>
            </a:xfrm>
          </p:grpSpPr>
          <p:sp>
            <p:nvSpPr>
              <p:cNvPr id="82" name="Ovaal 81">
                <a:extLst>
                  <a:ext uri="{FF2B5EF4-FFF2-40B4-BE49-F238E27FC236}">
                    <a16:creationId xmlns:a16="http://schemas.microsoft.com/office/drawing/2014/main" id="{5387D8B0-14A2-9A2A-653E-8FECFB876331}"/>
                  </a:ext>
                </a:extLst>
              </p:cNvPr>
              <p:cNvSpPr/>
              <p:nvPr userDrawn="1"/>
            </p:nvSpPr>
            <p:spPr>
              <a:xfrm>
                <a:off x="-457606" y="2014741"/>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3" name="Ovaal 82">
                <a:extLst>
                  <a:ext uri="{FF2B5EF4-FFF2-40B4-BE49-F238E27FC236}">
                    <a16:creationId xmlns:a16="http://schemas.microsoft.com/office/drawing/2014/main" id="{D3FDBBCD-310F-D83B-E8AB-AE40C10295CF}"/>
                  </a:ext>
                </a:extLst>
              </p:cNvPr>
              <p:cNvSpPr/>
              <p:nvPr/>
            </p:nvSpPr>
            <p:spPr>
              <a:xfrm>
                <a:off x="-354410" y="2113509"/>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grpSp>
        <p:sp>
          <p:nvSpPr>
            <p:cNvPr id="80" name="Tekstvak 79">
              <a:extLst>
                <a:ext uri="{FF2B5EF4-FFF2-40B4-BE49-F238E27FC236}">
                  <a16:creationId xmlns:a16="http://schemas.microsoft.com/office/drawing/2014/main" id="{8B0F7CC0-A25C-B5E0-ACD3-FD25675E27DE}"/>
                </a:ext>
              </a:extLst>
            </p:cNvPr>
            <p:cNvSpPr txBox="1"/>
            <p:nvPr/>
          </p:nvSpPr>
          <p:spPr>
            <a:xfrm>
              <a:off x="4837248" y="5481107"/>
              <a:ext cx="2151051"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Alle categorieën in een woord herkennen en benoemen.</a:t>
              </a:r>
            </a:p>
          </p:txBody>
        </p:sp>
        <p:sp>
          <p:nvSpPr>
            <p:cNvPr id="81" name="Tijdelijke aanduiding voor tekst 25">
              <a:extLst>
                <a:ext uri="{FF2B5EF4-FFF2-40B4-BE49-F238E27FC236}">
                  <a16:creationId xmlns:a16="http://schemas.microsoft.com/office/drawing/2014/main" id="{2639212C-3D94-79FB-B633-9EA1527B5CBF}"/>
                </a:ext>
              </a:extLst>
            </p:cNvPr>
            <p:cNvSpPr txBox="1">
              <a:spLocks/>
            </p:cNvSpPr>
            <p:nvPr/>
          </p:nvSpPr>
          <p:spPr>
            <a:xfrm>
              <a:off x="4983871" y="5164532"/>
              <a:ext cx="1857806"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Analyse hele woord</a:t>
              </a:r>
            </a:p>
          </p:txBody>
        </p:sp>
        <p:grpSp>
          <p:nvGrpSpPr>
            <p:cNvPr id="85" name="Groep 84">
              <a:extLst>
                <a:ext uri="{FF2B5EF4-FFF2-40B4-BE49-F238E27FC236}">
                  <a16:creationId xmlns:a16="http://schemas.microsoft.com/office/drawing/2014/main" id="{07B2FC0F-A745-B699-B38D-CC1E5C4C3582}"/>
                </a:ext>
              </a:extLst>
            </p:cNvPr>
            <p:cNvGrpSpPr/>
            <p:nvPr/>
          </p:nvGrpSpPr>
          <p:grpSpPr>
            <a:xfrm>
              <a:off x="8633679" y="4279080"/>
              <a:ext cx="867895" cy="867895"/>
              <a:chOff x="551510" y="2031330"/>
              <a:chExt cx="710394" cy="710394"/>
            </a:xfrm>
          </p:grpSpPr>
          <p:sp>
            <p:nvSpPr>
              <p:cNvPr id="88" name="Ovaal 87">
                <a:extLst>
                  <a:ext uri="{FF2B5EF4-FFF2-40B4-BE49-F238E27FC236}">
                    <a16:creationId xmlns:a16="http://schemas.microsoft.com/office/drawing/2014/main" id="{709959C6-E7FC-D17F-F77A-2D82D46D0959}"/>
                  </a:ext>
                </a:extLst>
              </p:cNvPr>
              <p:cNvSpPr/>
              <p:nvPr userDrawn="1"/>
            </p:nvSpPr>
            <p:spPr>
              <a:xfrm>
                <a:off x="551510" y="2031330"/>
                <a:ext cx="710394" cy="710394"/>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9" name="Ovaal 88">
                <a:extLst>
                  <a:ext uri="{FF2B5EF4-FFF2-40B4-BE49-F238E27FC236}">
                    <a16:creationId xmlns:a16="http://schemas.microsoft.com/office/drawing/2014/main" id="{3DD94156-AF5D-D804-7DBC-813DBD31E924}"/>
                  </a:ext>
                </a:extLst>
              </p:cNvPr>
              <p:cNvSpPr/>
              <p:nvPr userDrawn="1"/>
            </p:nvSpPr>
            <p:spPr>
              <a:xfrm>
                <a:off x="654707" y="2134527"/>
                <a:ext cx="504000" cy="504000"/>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86" name="Tekstvak 85">
              <a:extLst>
                <a:ext uri="{FF2B5EF4-FFF2-40B4-BE49-F238E27FC236}">
                  <a16:creationId xmlns:a16="http://schemas.microsoft.com/office/drawing/2014/main" id="{0DFD2A9A-DB0D-3F8B-1DF7-FC2E791DB74D}"/>
                </a:ext>
              </a:extLst>
            </p:cNvPr>
            <p:cNvSpPr txBox="1"/>
            <p:nvPr/>
          </p:nvSpPr>
          <p:spPr>
            <a:xfrm>
              <a:off x="7977938" y="5514463"/>
              <a:ext cx="2292170" cy="525005"/>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Eenduidige aanpak</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002D61"/>
                  </a:solidFill>
                  <a:latin typeface="Franklin Gothic Book"/>
                  <a:ea typeface="Roboto" panose="02000000000000000000" pitchFamily="2" charset="0"/>
                </a:rPr>
                <a:t>Eenduidige verwoording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2D61"/>
                  </a:solidFill>
                  <a:effectLst/>
                  <a:uLnTx/>
                  <a:uFillTx/>
                  <a:latin typeface="Franklin Gothic Book"/>
                  <a:ea typeface="Roboto" panose="02000000000000000000" pitchFamily="2" charset="0"/>
                  <a:cs typeface="+mn-cs"/>
                </a:rPr>
                <a:t>Eenduidige ondersteuning</a:t>
              </a:r>
            </a:p>
          </p:txBody>
        </p:sp>
        <p:sp>
          <p:nvSpPr>
            <p:cNvPr id="87" name="Tijdelijke aanduiding voor tekst 25">
              <a:extLst>
                <a:ext uri="{FF2B5EF4-FFF2-40B4-BE49-F238E27FC236}">
                  <a16:creationId xmlns:a16="http://schemas.microsoft.com/office/drawing/2014/main" id="{3AF9BAB8-080C-B41E-4272-646AB3885AB7}"/>
                </a:ext>
              </a:extLst>
            </p:cNvPr>
            <p:cNvSpPr txBox="1">
              <a:spLocks/>
            </p:cNvSpPr>
            <p:nvPr/>
          </p:nvSpPr>
          <p:spPr>
            <a:xfrm>
              <a:off x="7897727" y="5175039"/>
              <a:ext cx="2398029" cy="295631"/>
            </a:xfrm>
            <a:prstGeom prst="roundRect">
              <a:avLst>
                <a:gd name="adj" fmla="val 0"/>
              </a:avLst>
            </a:prstGeom>
            <a:noFill/>
          </p:spPr>
          <p:txBody>
            <a:bodyPr wrap="square" lIns="72000" tIns="0" rIns="72000" bIns="0" anchor="b">
              <a:noAutofit/>
            </a:bodyPr>
            <a:lstStyle>
              <a:lvl1pPr marL="0" indent="0" algn="l" defTabSz="914400" rtl="0" eaLnBrk="1" latinLnBrk="0" hangingPunct="1">
                <a:lnSpc>
                  <a:spcPct val="90000"/>
                </a:lnSpc>
                <a:spcBef>
                  <a:spcPts val="600"/>
                </a:spcBef>
                <a:spcAft>
                  <a:spcPts val="600"/>
                </a:spcAft>
                <a:buClr>
                  <a:schemeClr val="accent1"/>
                </a:buClr>
                <a:buFontTx/>
                <a:buNone/>
                <a:tabLst>
                  <a:tab pos="357188" algn="l"/>
                </a:tabLst>
                <a:defRPr sz="2800" b="1" kern="1200">
                  <a:solidFill>
                    <a:schemeClr val="bg1"/>
                  </a:solidFill>
                  <a:latin typeface="+mn-lt"/>
                  <a:ea typeface="+mn-ea"/>
                  <a:cs typeface="+mn-cs"/>
                </a:defRPr>
              </a:lvl1pPr>
              <a:lvl2pPr marL="568325" indent="-255588" algn="l" defTabSz="914400" rtl="0" eaLnBrk="1" latinLnBrk="0" hangingPunct="1">
                <a:lnSpc>
                  <a:spcPct val="90000"/>
                </a:lnSpc>
                <a:spcBef>
                  <a:spcPts val="600"/>
                </a:spcBef>
                <a:spcAft>
                  <a:spcPts val="600"/>
                </a:spcAft>
                <a:buClr>
                  <a:schemeClr val="accent2"/>
                </a:buClr>
                <a:buFontTx/>
                <a:buBlip>
                  <a:blip r:embed="rId3"/>
                </a:buBlip>
                <a:tabLst/>
                <a:defRPr sz="1600" kern="1200">
                  <a:solidFill>
                    <a:schemeClr val="tx1"/>
                  </a:solidFill>
                  <a:latin typeface="+mn-lt"/>
                  <a:ea typeface="+mn-ea"/>
                  <a:cs typeface="+mn-cs"/>
                </a:defRPr>
              </a:lvl2pPr>
              <a:lvl3pPr marL="788988" indent="-215900" algn="l" defTabSz="914400" rtl="0" eaLnBrk="1" latinLnBrk="0" hangingPunct="1">
                <a:lnSpc>
                  <a:spcPct val="90000"/>
                </a:lnSpc>
                <a:spcBef>
                  <a:spcPts val="600"/>
                </a:spcBef>
                <a:spcAft>
                  <a:spcPts val="600"/>
                </a:spcAft>
                <a:buClr>
                  <a:schemeClr val="accent3"/>
                </a:buClr>
                <a:buFontTx/>
                <a:buBlip>
                  <a:blip r:embed="rId4"/>
                </a:buBlip>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009CDA"/>
                </a:buClr>
                <a:buSzTx/>
                <a:buFontTx/>
                <a:buNone/>
                <a:tabLst>
                  <a:tab pos="357188" algn="l"/>
                </a:tabLst>
                <a:defRPr/>
              </a:pPr>
              <a:r>
                <a:rPr kumimoji="0" lang="nl-NL" sz="1600" b="1" i="0" u="none" strike="noStrike" kern="1200" cap="none" spc="0" normalizeH="0" baseline="0" noProof="0" dirty="0">
                  <a:ln>
                    <a:noFill/>
                  </a:ln>
                  <a:solidFill>
                    <a:srgbClr val="002D61"/>
                  </a:solidFill>
                  <a:effectLst/>
                  <a:uLnTx/>
                  <a:uFillTx/>
                  <a:latin typeface="Franklin Gothic Book"/>
                  <a:ea typeface="+mn-ea"/>
                  <a:cs typeface="+mn-cs"/>
                </a:rPr>
                <a:t>Doorgaande lijn</a:t>
              </a:r>
              <a:endParaRPr kumimoji="0" lang="nl-NL" sz="1600" b="1" i="0" u="none" strike="noStrike" kern="1200" cap="none" spc="0" normalizeH="0" baseline="0" noProof="0" dirty="0">
                <a:ln>
                  <a:noFill/>
                </a:ln>
                <a:solidFill>
                  <a:srgbClr val="92D050"/>
                </a:solidFill>
                <a:effectLst/>
                <a:uLnTx/>
                <a:uFillTx/>
                <a:latin typeface="Franklin Gothic Book"/>
                <a:ea typeface="+mn-ea"/>
                <a:cs typeface="+mn-cs"/>
              </a:endParaRPr>
            </a:p>
          </p:txBody>
        </p:sp>
        <p:pic>
          <p:nvPicPr>
            <p:cNvPr id="100" name="Graphic 99" descr="Pijlen in visgraatmotief met effen opvulling">
              <a:extLst>
                <a:ext uri="{FF2B5EF4-FFF2-40B4-BE49-F238E27FC236}">
                  <a16:creationId xmlns:a16="http://schemas.microsoft.com/office/drawing/2014/main" id="{68522496-38E0-1104-6991-58A1C7E7D8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59756" y="4381149"/>
              <a:ext cx="673934" cy="673934"/>
            </a:xfrm>
            <a:prstGeom prst="rect">
              <a:avLst/>
            </a:prstGeom>
          </p:spPr>
        </p:pic>
        <p:pic>
          <p:nvPicPr>
            <p:cNvPr id="94" name="Graphic 93" descr="Oor silhouet">
              <a:extLst>
                <a:ext uri="{FF2B5EF4-FFF2-40B4-BE49-F238E27FC236}">
                  <a16:creationId xmlns:a16="http://schemas.microsoft.com/office/drawing/2014/main" id="{FCB21A82-B33E-4BAE-01FA-571A53A111D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01804" y="4373860"/>
              <a:ext cx="814217" cy="814217"/>
            </a:xfrm>
            <a:prstGeom prst="rect">
              <a:avLst/>
            </a:prstGeom>
          </p:spPr>
        </p:pic>
        <p:sp>
          <p:nvSpPr>
            <p:cNvPr id="119" name="Rechthoek: afgeronde hoeken 118">
              <a:extLst>
                <a:ext uri="{FF2B5EF4-FFF2-40B4-BE49-F238E27FC236}">
                  <a16:creationId xmlns:a16="http://schemas.microsoft.com/office/drawing/2014/main" id="{D3BFA25B-7380-D002-42AC-DBB76E06B738}"/>
                </a:ext>
              </a:extLst>
            </p:cNvPr>
            <p:cNvSpPr/>
            <p:nvPr/>
          </p:nvSpPr>
          <p:spPr>
            <a:xfrm>
              <a:off x="4671179" y="4043167"/>
              <a:ext cx="5781056" cy="2395211"/>
            </a:xfrm>
            <a:prstGeom prst="roundRect">
              <a:avLst/>
            </a:prstGeom>
            <a:noFill/>
            <a:ln w="28575">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3404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149" name="Vrije vorm: vorm 148">
            <a:extLst>
              <a:ext uri="{FF2B5EF4-FFF2-40B4-BE49-F238E27FC236}">
                <a16:creationId xmlns:a16="http://schemas.microsoft.com/office/drawing/2014/main" id="{5AC52355-7309-66BE-88A6-11EAB4FEA71A}"/>
              </a:ext>
            </a:extLst>
          </p:cNvPr>
          <p:cNvSpPr/>
          <p:nvPr/>
        </p:nvSpPr>
        <p:spPr>
          <a:xfrm rot="5400000" flipH="1">
            <a:off x="4593507" y="-708529"/>
            <a:ext cx="3004988" cy="12191999"/>
          </a:xfrm>
          <a:custGeom>
            <a:avLst/>
            <a:gdLst>
              <a:gd name="connsiteX0" fmla="*/ 3004988 w 3004988"/>
              <a:gd name="connsiteY0" fmla="*/ 12191999 h 12191999"/>
              <a:gd name="connsiteX1" fmla="*/ 1820582 w 3004988"/>
              <a:gd name="connsiteY1" fmla="*/ 8710 h 12191999"/>
              <a:gd name="connsiteX2" fmla="*/ 530311 w 3004988"/>
              <a:gd name="connsiteY2" fmla="*/ 0 h 12191999"/>
              <a:gd name="connsiteX3" fmla="*/ 530311 w 3004988"/>
              <a:gd name="connsiteY3" fmla="*/ 6736 h 12191999"/>
              <a:gd name="connsiteX4" fmla="*/ 0 w 3004988"/>
              <a:gd name="connsiteY4" fmla="*/ 3155 h 12191999"/>
              <a:gd name="connsiteX5" fmla="*/ 0 w 3004988"/>
              <a:gd name="connsiteY5" fmla="*/ 12191998 h 12191999"/>
              <a:gd name="connsiteX6" fmla="*/ 530311 w 3004988"/>
              <a:gd name="connsiteY6" fmla="*/ 12191998 h 12191999"/>
              <a:gd name="connsiteX7" fmla="*/ 530311 w 3004988"/>
              <a:gd name="connsiteY7" fmla="*/ 12191999 h 12191999"/>
              <a:gd name="connsiteX8" fmla="*/ 840814 w 3004988"/>
              <a:gd name="connsiteY8" fmla="*/ 1219199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988" h="12191999">
                <a:moveTo>
                  <a:pt x="3004988" y="12191999"/>
                </a:moveTo>
                <a:lnTo>
                  <a:pt x="1820582" y="8710"/>
                </a:lnTo>
                <a:lnTo>
                  <a:pt x="530311" y="0"/>
                </a:lnTo>
                <a:lnTo>
                  <a:pt x="530311" y="6736"/>
                </a:lnTo>
                <a:lnTo>
                  <a:pt x="0" y="3155"/>
                </a:lnTo>
                <a:lnTo>
                  <a:pt x="0" y="12191998"/>
                </a:lnTo>
                <a:lnTo>
                  <a:pt x="530311" y="12191998"/>
                </a:lnTo>
                <a:lnTo>
                  <a:pt x="530311" y="12191999"/>
                </a:lnTo>
                <a:lnTo>
                  <a:pt x="840814" y="12191999"/>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ijdelijke aanduiding voor dianummer 2">
            <a:extLst>
              <a:ext uri="{FF2B5EF4-FFF2-40B4-BE49-F238E27FC236}">
                <a16:creationId xmlns:a16="http://schemas.microsoft.com/office/drawing/2014/main" id="{33F010C1-34AD-595F-B171-F09A479F91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153AA-D3BB-4D2F-9539-A36968CBDFA1}" type="slidenum">
              <a:rPr kumimoji="0" lang="nl-NL" sz="900" b="0" i="0" u="none" strike="noStrike" kern="1200" cap="none" spc="0" normalizeH="0" baseline="0" noProof="0" smtClean="0">
                <a:ln>
                  <a:noFill/>
                </a:ln>
                <a:solidFill>
                  <a:srgbClr val="002D61"/>
                </a:solidFill>
                <a:effectLst/>
                <a:uLnTx/>
                <a:uFillTx/>
                <a:latin typeface="Franklin Gothic Dem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900" b="0" i="0" u="none" strike="noStrike" kern="1200" cap="none" spc="0" normalizeH="0" baseline="0" noProof="0">
              <a:ln>
                <a:noFill/>
              </a:ln>
              <a:solidFill>
                <a:srgbClr val="002D61"/>
              </a:solidFill>
              <a:effectLst/>
              <a:uLnTx/>
              <a:uFillTx/>
              <a:latin typeface="Franklin Gothic Demi"/>
              <a:ea typeface="+mn-ea"/>
              <a:cs typeface="+mn-cs"/>
            </a:endParaRPr>
          </a:p>
        </p:txBody>
      </p:sp>
      <p:sp>
        <p:nvSpPr>
          <p:cNvPr id="31" name="Tijdelijke aanduiding voor tekst 30">
            <a:extLst>
              <a:ext uri="{FF2B5EF4-FFF2-40B4-BE49-F238E27FC236}">
                <a16:creationId xmlns:a16="http://schemas.microsoft.com/office/drawing/2014/main" id="{1DBA98F7-C21F-D5EC-B3D1-4F45338C102D}"/>
              </a:ext>
            </a:extLst>
          </p:cNvPr>
          <p:cNvSpPr>
            <a:spLocks noGrp="1"/>
          </p:cNvSpPr>
          <p:nvPr>
            <p:ph type="body" sz="quarter" idx="15"/>
          </p:nvPr>
        </p:nvSpPr>
        <p:spPr/>
        <p:txBody>
          <a:bodyPr/>
          <a:lstStyle/>
          <a:p>
            <a:r>
              <a:rPr lang="nl-NL"/>
              <a:t> </a:t>
            </a:r>
          </a:p>
        </p:txBody>
      </p:sp>
      <p:grpSp>
        <p:nvGrpSpPr>
          <p:cNvPr id="7" name="Groep 6">
            <a:extLst>
              <a:ext uri="{FF2B5EF4-FFF2-40B4-BE49-F238E27FC236}">
                <a16:creationId xmlns:a16="http://schemas.microsoft.com/office/drawing/2014/main" id="{23E972B3-F699-93FF-E2B4-FF34BA085F86}"/>
              </a:ext>
            </a:extLst>
          </p:cNvPr>
          <p:cNvGrpSpPr/>
          <p:nvPr/>
        </p:nvGrpSpPr>
        <p:grpSpPr>
          <a:xfrm>
            <a:off x="12377595" y="0"/>
            <a:ext cx="3693113" cy="4043167"/>
            <a:chOff x="12377595" y="0"/>
            <a:chExt cx="3693113" cy="4043167"/>
          </a:xfrm>
        </p:grpSpPr>
        <p:sp>
          <p:nvSpPr>
            <p:cNvPr id="8" name="Rechthoek 7">
              <a:extLst>
                <a:ext uri="{FF2B5EF4-FFF2-40B4-BE49-F238E27FC236}">
                  <a16:creationId xmlns:a16="http://schemas.microsoft.com/office/drawing/2014/main" id="{DBB8C203-05B1-3761-49DF-F11BE75EAA11}"/>
                </a:ext>
              </a:extLst>
            </p:cNvPr>
            <p:cNvSpPr/>
            <p:nvPr userDrawn="1"/>
          </p:nvSpPr>
          <p:spPr>
            <a:xfrm>
              <a:off x="12377595" y="0"/>
              <a:ext cx="3593091" cy="404316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009CDA"/>
                  </a:solidFill>
                  <a:effectLst/>
                  <a:uLnTx/>
                  <a:uFillTx/>
                  <a:latin typeface="Calibri" panose="020F0502020204030204" pitchFamily="34" charset="0"/>
                  <a:ea typeface="+mn-ea"/>
                  <a:cs typeface="Calibri" panose="020F0502020204030204" pitchFamily="34" charset="0"/>
                </a:rPr>
                <a:t>ICOON invoegen/opmaken</a:t>
              </a:r>
            </a:p>
          </p:txBody>
        </p:sp>
        <p:sp>
          <p:nvSpPr>
            <p:cNvPr id="9" name="Rechthoek 8">
              <a:extLst>
                <a:ext uri="{FF2B5EF4-FFF2-40B4-BE49-F238E27FC236}">
                  <a16:creationId xmlns:a16="http://schemas.microsoft.com/office/drawing/2014/main" id="{4E514ED7-6761-AAF2-6E91-E93795D2B95D}"/>
                </a:ext>
              </a:extLst>
            </p:cNvPr>
            <p:cNvSpPr/>
            <p:nvPr userDrawn="1"/>
          </p:nvSpPr>
          <p:spPr>
            <a:xfrm>
              <a:off x="12377595" y="321516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sp>
          <p:nvSpPr>
            <p:cNvPr id="11" name="Ovaal 10">
              <a:extLst>
                <a:ext uri="{FF2B5EF4-FFF2-40B4-BE49-F238E27FC236}">
                  <a16:creationId xmlns:a16="http://schemas.microsoft.com/office/drawing/2014/main" id="{0BEF2793-E68C-AC89-C1B4-E6CFFD681AEF}"/>
                </a:ext>
              </a:extLst>
            </p:cNvPr>
            <p:cNvSpPr/>
            <p:nvPr userDrawn="1"/>
          </p:nvSpPr>
          <p:spPr>
            <a:xfrm>
              <a:off x="12560172"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4" name="Rechthoek 13">
              <a:extLst>
                <a:ext uri="{FF2B5EF4-FFF2-40B4-BE49-F238E27FC236}">
                  <a16:creationId xmlns:a16="http://schemas.microsoft.com/office/drawing/2014/main" id="{E9782A7F-9A61-BEFE-23D9-EFE130C8207B}"/>
                </a:ext>
              </a:extLst>
            </p:cNvPr>
            <p:cNvSpPr/>
            <p:nvPr userDrawn="1"/>
          </p:nvSpPr>
          <p:spPr>
            <a:xfrm>
              <a:off x="12844343" y="465323"/>
              <a:ext cx="2944087" cy="661851"/>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5" name="Ovaal 14">
              <a:extLst>
                <a:ext uri="{FF2B5EF4-FFF2-40B4-BE49-F238E27FC236}">
                  <a16:creationId xmlns:a16="http://schemas.microsoft.com/office/drawing/2014/main" id="{888233CD-020A-BF6A-EA96-BF6F147ED0D2}"/>
                </a:ext>
              </a:extLst>
            </p:cNvPr>
            <p:cNvSpPr/>
            <p:nvPr userDrawn="1"/>
          </p:nvSpPr>
          <p:spPr>
            <a:xfrm>
              <a:off x="12560172"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 name="Rechthoek 15">
              <a:extLst>
                <a:ext uri="{FF2B5EF4-FFF2-40B4-BE49-F238E27FC236}">
                  <a16:creationId xmlns:a16="http://schemas.microsoft.com/office/drawing/2014/main" id="{968EB18D-D8C0-8DE8-505B-83ED446A2743}"/>
                </a:ext>
              </a:extLst>
            </p:cNvPr>
            <p:cNvSpPr/>
            <p:nvPr userDrawn="1"/>
          </p:nvSpPr>
          <p:spPr>
            <a:xfrm>
              <a:off x="12844344"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7" name="Rechthoek 16">
              <a:extLst>
                <a:ext uri="{FF2B5EF4-FFF2-40B4-BE49-F238E27FC236}">
                  <a16:creationId xmlns:a16="http://schemas.microsoft.com/office/drawing/2014/main" id="{4D186FE7-0BB5-9F10-6702-2E87C877C89E}"/>
                </a:ext>
              </a:extLst>
            </p:cNvPr>
            <p:cNvSpPr/>
            <p:nvPr userDrawn="1"/>
          </p:nvSpPr>
          <p:spPr>
            <a:xfrm>
              <a:off x="12844344"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sp>
          <p:nvSpPr>
            <p:cNvPr id="18" name="Ovaal 17">
              <a:extLst>
                <a:ext uri="{FF2B5EF4-FFF2-40B4-BE49-F238E27FC236}">
                  <a16:creationId xmlns:a16="http://schemas.microsoft.com/office/drawing/2014/main" id="{4185E38C-9FB1-E307-86E2-D20A1A8D8758}"/>
                </a:ext>
              </a:extLst>
            </p:cNvPr>
            <p:cNvSpPr/>
            <p:nvPr userDrawn="1"/>
          </p:nvSpPr>
          <p:spPr>
            <a:xfrm>
              <a:off x="12560172"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9" name="Rechthoek 18">
              <a:extLst>
                <a:ext uri="{FF2B5EF4-FFF2-40B4-BE49-F238E27FC236}">
                  <a16:creationId xmlns:a16="http://schemas.microsoft.com/office/drawing/2014/main" id="{DED29A94-8E6E-4AF1-494B-F7B0B72899CB}"/>
                </a:ext>
              </a:extLst>
            </p:cNvPr>
            <p:cNvSpPr/>
            <p:nvPr userDrawn="1"/>
          </p:nvSpPr>
          <p:spPr>
            <a:xfrm>
              <a:off x="12844344" y="2634835"/>
              <a:ext cx="2944682" cy="637754"/>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Sleep het icoon op de gewenste positie op de slide. </a:t>
              </a:r>
            </a:p>
          </p:txBody>
        </p:sp>
        <p:grpSp>
          <p:nvGrpSpPr>
            <p:cNvPr id="20" name="ICOON_info">
              <a:extLst>
                <a:ext uri="{FF2B5EF4-FFF2-40B4-BE49-F238E27FC236}">
                  <a16:creationId xmlns:a16="http://schemas.microsoft.com/office/drawing/2014/main" id="{3A479750-4310-3DA4-7C02-B1088E1392E2}"/>
                </a:ext>
              </a:extLst>
            </p:cNvPr>
            <p:cNvGrpSpPr/>
            <p:nvPr userDrawn="1"/>
          </p:nvGrpSpPr>
          <p:grpSpPr>
            <a:xfrm>
              <a:off x="15787023" y="3044118"/>
              <a:ext cx="283685" cy="283685"/>
              <a:chOff x="-510741" y="5913713"/>
              <a:chExt cx="267555" cy="267555"/>
            </a:xfrm>
          </p:grpSpPr>
          <p:sp>
            <p:nvSpPr>
              <p:cNvPr id="49" name="Ovaal 48">
                <a:extLst>
                  <a:ext uri="{FF2B5EF4-FFF2-40B4-BE49-F238E27FC236}">
                    <a16:creationId xmlns:a16="http://schemas.microsoft.com/office/drawing/2014/main" id="{6D4DE882-7DFC-3E1B-5B26-B657A9BED9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0" name="Graphic 163" descr="Informatie">
                <a:extLst>
                  <a:ext uri="{FF2B5EF4-FFF2-40B4-BE49-F238E27FC236}">
                    <a16:creationId xmlns:a16="http://schemas.microsoft.com/office/drawing/2014/main" id="{205D0683-37D1-756C-2A2A-264D55FEB2B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 name="Groep 20">
              <a:extLst>
                <a:ext uri="{FF2B5EF4-FFF2-40B4-BE49-F238E27FC236}">
                  <a16:creationId xmlns:a16="http://schemas.microsoft.com/office/drawing/2014/main" id="{BB6015FF-F279-72A8-1A1B-2DA5EE1EB71D}"/>
                </a:ext>
              </a:extLst>
            </p:cNvPr>
            <p:cNvGrpSpPr/>
            <p:nvPr userDrawn="1"/>
          </p:nvGrpSpPr>
          <p:grpSpPr>
            <a:xfrm>
              <a:off x="15225325" y="3352544"/>
              <a:ext cx="627798" cy="576693"/>
              <a:chOff x="-938434" y="4570310"/>
              <a:chExt cx="627798" cy="576693"/>
            </a:xfrm>
          </p:grpSpPr>
          <p:grpSp>
            <p:nvGrpSpPr>
              <p:cNvPr id="44" name="Inspireren">
                <a:extLst>
                  <a:ext uri="{FF2B5EF4-FFF2-40B4-BE49-F238E27FC236}">
                    <a16:creationId xmlns:a16="http://schemas.microsoft.com/office/drawing/2014/main" id="{7EB34D44-01D2-BBA5-5CB4-92B4BBC3A59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6D3C42C1-9D1A-F682-190D-C0ADF417A58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7" name="Freeform 13">
                  <a:extLst>
                    <a:ext uri="{FF2B5EF4-FFF2-40B4-BE49-F238E27FC236}">
                      <a16:creationId xmlns:a16="http://schemas.microsoft.com/office/drawing/2014/main" id="{C3518121-40EB-D200-31B4-526654C3EB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8" name="Freeform 14">
                  <a:extLst>
                    <a:ext uri="{FF2B5EF4-FFF2-40B4-BE49-F238E27FC236}">
                      <a16:creationId xmlns:a16="http://schemas.microsoft.com/office/drawing/2014/main" id="{8D146DFA-BE20-ACBF-5750-83F8EDA260D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5" name="Tekstvak 44">
                <a:extLst>
                  <a:ext uri="{FF2B5EF4-FFF2-40B4-BE49-F238E27FC236}">
                    <a16:creationId xmlns:a16="http://schemas.microsoft.com/office/drawing/2014/main" id="{E2231ACD-BE7F-89CA-665F-7CC09EB5DA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22" name="Groep 21">
              <a:extLst>
                <a:ext uri="{FF2B5EF4-FFF2-40B4-BE49-F238E27FC236}">
                  <a16:creationId xmlns:a16="http://schemas.microsoft.com/office/drawing/2014/main" id="{908C0441-80C8-2E23-6043-C8350B001C7D}"/>
                </a:ext>
              </a:extLst>
            </p:cNvPr>
            <p:cNvGrpSpPr/>
            <p:nvPr userDrawn="1"/>
          </p:nvGrpSpPr>
          <p:grpSpPr>
            <a:xfrm>
              <a:off x="12765358" y="1222628"/>
              <a:ext cx="491631" cy="410839"/>
              <a:chOff x="-3241990" y="1222628"/>
              <a:chExt cx="491631" cy="410839"/>
            </a:xfrm>
          </p:grpSpPr>
          <p:sp>
            <p:nvSpPr>
              <p:cNvPr id="23" name="Tekstvak 22">
                <a:extLst>
                  <a:ext uri="{FF2B5EF4-FFF2-40B4-BE49-F238E27FC236}">
                    <a16:creationId xmlns:a16="http://schemas.microsoft.com/office/drawing/2014/main" id="{2A56DD79-C772-4C5A-699A-D14F6524111A}"/>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27" name="Groep 26">
                <a:extLst>
                  <a:ext uri="{FF2B5EF4-FFF2-40B4-BE49-F238E27FC236}">
                    <a16:creationId xmlns:a16="http://schemas.microsoft.com/office/drawing/2014/main" id="{A31827D2-069D-B3F5-F465-7009370001BD}"/>
                  </a:ext>
                </a:extLst>
              </p:cNvPr>
              <p:cNvGrpSpPr/>
              <p:nvPr userDrawn="1"/>
            </p:nvGrpSpPr>
            <p:grpSpPr>
              <a:xfrm>
                <a:off x="-3119153" y="1222628"/>
                <a:ext cx="245956" cy="246691"/>
                <a:chOff x="1314120" y="4794393"/>
                <a:chExt cx="1787447" cy="1792785"/>
              </a:xfrm>
            </p:grpSpPr>
            <p:grpSp>
              <p:nvGrpSpPr>
                <p:cNvPr id="30" name="Groep 29">
                  <a:extLst>
                    <a:ext uri="{FF2B5EF4-FFF2-40B4-BE49-F238E27FC236}">
                      <a16:creationId xmlns:a16="http://schemas.microsoft.com/office/drawing/2014/main" id="{5EE29A07-F9B2-AF66-E7AA-94446940A82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35" name="Groep 34">
                    <a:extLst>
                      <a:ext uri="{FF2B5EF4-FFF2-40B4-BE49-F238E27FC236}">
                        <a16:creationId xmlns:a16="http://schemas.microsoft.com/office/drawing/2014/main" id="{7ED58865-5BC6-05E0-59C9-79C3C3ED1223}"/>
                      </a:ext>
                    </a:extLst>
                  </p:cNvPr>
                  <p:cNvGrpSpPr/>
                  <p:nvPr/>
                </p:nvGrpSpPr>
                <p:grpSpPr>
                  <a:xfrm>
                    <a:off x="1314120" y="4794393"/>
                    <a:ext cx="1787447" cy="1792785"/>
                    <a:chOff x="1314120" y="4794393"/>
                    <a:chExt cx="1787447" cy="1792785"/>
                  </a:xfrm>
                  <a:grpFill/>
                </p:grpSpPr>
                <p:sp>
                  <p:nvSpPr>
                    <p:cNvPr id="40" name="Vrije vorm: vorm 39">
                      <a:extLst>
                        <a:ext uri="{FF2B5EF4-FFF2-40B4-BE49-F238E27FC236}">
                          <a16:creationId xmlns:a16="http://schemas.microsoft.com/office/drawing/2014/main" id="{3DE85F37-8273-223C-2A5D-3B7521EEDF7F}"/>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1" name="Vrije vorm: vorm 40">
                      <a:extLst>
                        <a:ext uri="{FF2B5EF4-FFF2-40B4-BE49-F238E27FC236}">
                          <a16:creationId xmlns:a16="http://schemas.microsoft.com/office/drawing/2014/main" id="{866E1789-003B-22E6-84F6-DF403ED72528}"/>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2" name="Vrije vorm: vorm 41">
                      <a:extLst>
                        <a:ext uri="{FF2B5EF4-FFF2-40B4-BE49-F238E27FC236}">
                          <a16:creationId xmlns:a16="http://schemas.microsoft.com/office/drawing/2014/main" id="{AF17F007-7F5B-2267-D58E-34343C0C49F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3" name="Vrije vorm: vorm 42">
                      <a:extLst>
                        <a:ext uri="{FF2B5EF4-FFF2-40B4-BE49-F238E27FC236}">
                          <a16:creationId xmlns:a16="http://schemas.microsoft.com/office/drawing/2014/main" id="{E8EF5032-7CA2-9778-E060-66076225369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nvGrpSpPr>
                  <p:cNvPr id="36" name="Groep 35">
                    <a:extLst>
                      <a:ext uri="{FF2B5EF4-FFF2-40B4-BE49-F238E27FC236}">
                        <a16:creationId xmlns:a16="http://schemas.microsoft.com/office/drawing/2014/main" id="{374425A1-E56E-350B-E78A-0648937AC9DD}"/>
                      </a:ext>
                    </a:extLst>
                  </p:cNvPr>
                  <p:cNvGrpSpPr/>
                  <p:nvPr/>
                </p:nvGrpSpPr>
                <p:grpSpPr>
                  <a:xfrm>
                    <a:off x="1544558" y="5023941"/>
                    <a:ext cx="1270519" cy="1329241"/>
                    <a:chOff x="1544558" y="5023941"/>
                    <a:chExt cx="1270519" cy="1329241"/>
                  </a:xfrm>
                  <a:grpFill/>
                </p:grpSpPr>
                <p:sp>
                  <p:nvSpPr>
                    <p:cNvPr id="37" name="Vrije vorm: vorm 36">
                      <a:extLst>
                        <a:ext uri="{FF2B5EF4-FFF2-40B4-BE49-F238E27FC236}">
                          <a16:creationId xmlns:a16="http://schemas.microsoft.com/office/drawing/2014/main" id="{05673556-5B5A-9764-F04E-F99573ED15D4}"/>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8" name="Vrije vorm: vorm 37">
                      <a:extLst>
                        <a:ext uri="{FF2B5EF4-FFF2-40B4-BE49-F238E27FC236}">
                          <a16:creationId xmlns:a16="http://schemas.microsoft.com/office/drawing/2014/main" id="{DC3F71D7-7CB0-B248-FAA8-8F3D4F551AC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39" name="Vrije vorm: vorm 38">
                      <a:extLst>
                        <a:ext uri="{FF2B5EF4-FFF2-40B4-BE49-F238E27FC236}">
                          <a16:creationId xmlns:a16="http://schemas.microsoft.com/office/drawing/2014/main" id="{84F1F1A0-FBEF-AE79-AC26-E8D941DD5327}"/>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34" name="Vrije vorm: vorm 33">
                  <a:extLst>
                    <a:ext uri="{FF2B5EF4-FFF2-40B4-BE49-F238E27FC236}">
                      <a16:creationId xmlns:a16="http://schemas.microsoft.com/office/drawing/2014/main" id="{050A9658-EE6E-C4D8-D03C-D3ADF9846FA8}"/>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8108"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grpSp>
      <p:pic>
        <p:nvPicPr>
          <p:cNvPr id="51" name="Afbeelding 50" descr="Afbeelding met tekst, Lettertype, schermopname, symbool&#10;&#10;Automatisch gegenereerde beschrijving">
            <a:extLst>
              <a:ext uri="{FF2B5EF4-FFF2-40B4-BE49-F238E27FC236}">
                <a16:creationId xmlns:a16="http://schemas.microsoft.com/office/drawing/2014/main" id="{A7B16340-AFD1-79BE-9951-7E4566608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882" y="2497776"/>
            <a:ext cx="5380266" cy="1709535"/>
          </a:xfrm>
          <a:prstGeom prst="rect">
            <a:avLst/>
          </a:prstGeom>
        </p:spPr>
      </p:pic>
      <p:pic>
        <p:nvPicPr>
          <p:cNvPr id="56" name="Afbeelding 55" descr="Afbeelding met groen, Lettertype, Graphics, symbool&#10;&#10;Automatisch gegenereerde beschrijving">
            <a:extLst>
              <a:ext uri="{FF2B5EF4-FFF2-40B4-BE49-F238E27FC236}">
                <a16:creationId xmlns:a16="http://schemas.microsoft.com/office/drawing/2014/main" id="{AA81BBD2-194F-C5B9-C8FF-3D02E337D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219" y="2074063"/>
            <a:ext cx="3593090" cy="2709873"/>
          </a:xfrm>
          <a:prstGeom prst="rect">
            <a:avLst/>
          </a:prstGeom>
        </p:spPr>
      </p:pic>
    </p:spTree>
    <p:extLst>
      <p:ext uri="{BB962C8B-B14F-4D97-AF65-F5344CB8AC3E}">
        <p14:creationId xmlns:p14="http://schemas.microsoft.com/office/powerpoint/2010/main" val="310166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1EC1600-78AA-0CF4-0113-B5C787B4A205}"/>
              </a:ext>
            </a:extLst>
          </p:cNvPr>
          <p:cNvSpPr>
            <a:spLocks noGrp="1"/>
          </p:cNvSpPr>
          <p:nvPr>
            <p:ph type="body" sz="quarter" idx="13"/>
          </p:nvPr>
        </p:nvSpPr>
        <p:spPr>
          <a:xfrm>
            <a:off x="394223" y="5186215"/>
            <a:ext cx="7797799" cy="648072"/>
          </a:xfrm>
        </p:spPr>
        <p:txBody>
          <a:bodyPr/>
          <a:lstStyle/>
          <a:p>
            <a:r>
              <a:rPr lang="nl-NL" dirty="0"/>
              <a:t>Analyse van het hele woord</a:t>
            </a:r>
          </a:p>
        </p:txBody>
      </p:sp>
    </p:spTree>
    <p:extLst>
      <p:ext uri="{BB962C8B-B14F-4D97-AF65-F5344CB8AC3E}">
        <p14:creationId xmlns:p14="http://schemas.microsoft.com/office/powerpoint/2010/main" val="145556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4B0A21C5-85C9-ED9A-847C-7F2E276A9DB6}"/>
              </a:ext>
            </a:extLst>
          </p:cNvPr>
          <p:cNvSpPr/>
          <p:nvPr/>
        </p:nvSpPr>
        <p:spPr>
          <a:xfrm>
            <a:off x="6079958" y="497305"/>
            <a:ext cx="45719" cy="6344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Tijdelijke aanduiding voor inhoud 5">
            <a:extLst>
              <a:ext uri="{FF2B5EF4-FFF2-40B4-BE49-F238E27FC236}">
                <a16:creationId xmlns:a16="http://schemas.microsoft.com/office/drawing/2014/main" id="{310B2960-CB2E-74F2-7AD9-929881A9609B}"/>
              </a:ext>
            </a:extLst>
          </p:cNvPr>
          <p:cNvSpPr>
            <a:spLocks noGrp="1"/>
          </p:cNvSpPr>
          <p:nvPr>
            <p:ph idx="1"/>
          </p:nvPr>
        </p:nvSpPr>
        <p:spPr>
          <a:xfrm>
            <a:off x="334434" y="1819627"/>
            <a:ext cx="11618409" cy="3895635"/>
          </a:xfrm>
          <a:solidFill>
            <a:schemeClr val="bg1"/>
          </a:solidFill>
        </p:spPr>
        <p:txBody>
          <a:bodyPr/>
          <a:lstStyle/>
          <a:p>
            <a:pPr>
              <a:buClr>
                <a:schemeClr val="tx1"/>
              </a:buClr>
            </a:pPr>
            <a:r>
              <a:rPr lang="nl-NL" dirty="0"/>
              <a:t>Begin bij de klank</a:t>
            </a:r>
          </a:p>
          <a:p>
            <a:pPr lvl="1">
              <a:buClr>
                <a:schemeClr val="tx1"/>
              </a:buClr>
            </a:pPr>
            <a:r>
              <a:rPr lang="nl-NL" dirty="0"/>
              <a:t>Dus geen woordbeelden inprenten of overschrijven.</a:t>
            </a:r>
          </a:p>
          <a:p>
            <a:pPr>
              <a:buClr>
                <a:schemeClr val="tx1"/>
              </a:buClr>
            </a:pPr>
            <a:endParaRPr lang="nl-NL" dirty="0"/>
          </a:p>
          <a:p>
            <a:pPr>
              <a:buClr>
                <a:schemeClr val="tx1"/>
              </a:buClr>
            </a:pPr>
            <a:r>
              <a:rPr lang="nl-NL" dirty="0"/>
              <a:t>Bij woorden met meer categorieën denk je bij elk stukje na.</a:t>
            </a:r>
          </a:p>
          <a:p>
            <a:pPr lvl="1">
              <a:buClr>
                <a:schemeClr val="tx1"/>
              </a:buClr>
            </a:pPr>
            <a:r>
              <a:rPr lang="nl-NL" dirty="0"/>
              <a:t>Wat hoor je?</a:t>
            </a:r>
          </a:p>
          <a:p>
            <a:pPr lvl="1">
              <a:buClr>
                <a:schemeClr val="tx1"/>
              </a:buClr>
            </a:pPr>
            <a:r>
              <a:rPr lang="nl-NL" dirty="0"/>
              <a:t>Waar hoort het bij?</a:t>
            </a:r>
          </a:p>
          <a:p>
            <a:pPr lvl="1">
              <a:buClr>
                <a:schemeClr val="tx1"/>
              </a:buClr>
            </a:pPr>
            <a:r>
              <a:rPr lang="nl-NL" dirty="0"/>
              <a:t>Wat is de regel?</a:t>
            </a:r>
          </a:p>
        </p:txBody>
      </p:sp>
      <p:sp>
        <p:nvSpPr>
          <p:cNvPr id="16" name="Tijdelijke aanduiding voor tekst 15">
            <a:extLst>
              <a:ext uri="{FF2B5EF4-FFF2-40B4-BE49-F238E27FC236}">
                <a16:creationId xmlns:a16="http://schemas.microsoft.com/office/drawing/2014/main" id="{FC2BA260-6999-36DE-0A6B-B41C5EC8EBCD}"/>
              </a:ext>
            </a:extLst>
          </p:cNvPr>
          <p:cNvSpPr>
            <a:spLocks noGrp="1"/>
          </p:cNvSpPr>
          <p:nvPr>
            <p:ph type="body" sz="quarter" idx="16"/>
          </p:nvPr>
        </p:nvSpPr>
        <p:spPr/>
        <p:txBody>
          <a:bodyPr/>
          <a:lstStyle/>
          <a:p>
            <a:r>
              <a:rPr lang="nl-NL" dirty="0"/>
              <a:t>Analyse van het hele woord</a:t>
            </a:r>
          </a:p>
        </p:txBody>
      </p:sp>
      <p:grpSp>
        <p:nvGrpSpPr>
          <p:cNvPr id="25" name="Groep 24">
            <a:extLst>
              <a:ext uri="{FF2B5EF4-FFF2-40B4-BE49-F238E27FC236}">
                <a16:creationId xmlns:a16="http://schemas.microsoft.com/office/drawing/2014/main" id="{F790B198-DAD9-3816-3F3A-2520CC9EF616}"/>
              </a:ext>
            </a:extLst>
          </p:cNvPr>
          <p:cNvGrpSpPr>
            <a:grpSpLocks noChangeAspect="1"/>
          </p:cNvGrpSpPr>
          <p:nvPr/>
        </p:nvGrpSpPr>
        <p:grpSpPr>
          <a:xfrm>
            <a:off x="9306839" y="3709340"/>
            <a:ext cx="2259070" cy="2192546"/>
            <a:chOff x="7727908" y="4494513"/>
            <a:chExt cx="1721101" cy="1670419"/>
          </a:xfrm>
        </p:grpSpPr>
        <p:sp>
          <p:nvSpPr>
            <p:cNvPr id="21" name="Ovaal 20">
              <a:extLst>
                <a:ext uri="{FF2B5EF4-FFF2-40B4-BE49-F238E27FC236}">
                  <a16:creationId xmlns:a16="http://schemas.microsoft.com/office/drawing/2014/main" id="{1B2AFA17-C62C-3FE2-3262-A466B0A89F57}"/>
                </a:ext>
              </a:extLst>
            </p:cNvPr>
            <p:cNvSpPr/>
            <p:nvPr/>
          </p:nvSpPr>
          <p:spPr>
            <a:xfrm>
              <a:off x="7727908" y="4494513"/>
              <a:ext cx="1721101" cy="1670419"/>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pic>
          <p:nvPicPr>
            <p:cNvPr id="23" name="Graphic 22" descr="Oor silhouet">
              <a:extLst>
                <a:ext uri="{FF2B5EF4-FFF2-40B4-BE49-F238E27FC236}">
                  <a16:creationId xmlns:a16="http://schemas.microsoft.com/office/drawing/2014/main" id="{11D211A4-F27A-253A-2D90-C61D1DC200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2834" y="4584098"/>
              <a:ext cx="1491247" cy="1491247"/>
            </a:xfrm>
            <a:prstGeom prst="rect">
              <a:avLst/>
            </a:prstGeom>
          </p:spPr>
        </p:pic>
      </p:grpSp>
    </p:spTree>
    <p:extLst>
      <p:ext uri="{BB962C8B-B14F-4D97-AF65-F5344CB8AC3E}">
        <p14:creationId xmlns:p14="http://schemas.microsoft.com/office/powerpoint/2010/main" val="36560361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inhoud 1">
            <a:extLst>
              <a:ext uri="{FF2B5EF4-FFF2-40B4-BE49-F238E27FC236}">
                <a16:creationId xmlns:a16="http://schemas.microsoft.com/office/drawing/2014/main" id="{139EA3BE-2A34-C39F-3DE7-368219D948AF}"/>
              </a:ext>
            </a:extLst>
          </p:cNvPr>
          <p:cNvSpPr txBox="1">
            <a:spLocks/>
          </p:cNvSpPr>
          <p:nvPr/>
        </p:nvSpPr>
        <p:spPr bwMode="auto">
          <a:xfrm>
            <a:off x="7218455" y="1869731"/>
            <a:ext cx="4734388" cy="51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75" indent="-457175" algn="l" rtl="0" fontAlgn="base">
              <a:spcBef>
                <a:spcPct val="20000"/>
              </a:spcBef>
              <a:spcAft>
                <a:spcPct val="0"/>
              </a:spcAft>
              <a:buClr>
                <a:srgbClr val="E61771"/>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E61771"/>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E61771"/>
              </a:buClr>
              <a:buFont typeface="Verdana" panose="020B0604030504040204" pitchFamily="34" charset="0"/>
              <a:buChar char="–"/>
              <a:defRPr lang="nl-NL" sz="2000" kern="1200" dirty="0">
                <a:solidFill>
                  <a:schemeClr val="tx1"/>
                </a:solidFill>
                <a:latin typeface="+mn-lt"/>
                <a:ea typeface="+mn-ea"/>
                <a:cs typeface="+mn-cs"/>
              </a:defRPr>
            </a:lvl3pPr>
            <a:lvl4pPr marL="2133480"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4pPr>
            <a:lvl5pPr marL="2743044"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5pPr>
            <a:lvl6pPr marL="3352609"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17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742"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30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nl-NL" dirty="0"/>
              <a:t>Voorvoegsel. Ik schrijf e.</a:t>
            </a:r>
          </a:p>
        </p:txBody>
      </p:sp>
      <p:sp>
        <p:nvSpPr>
          <p:cNvPr id="24" name="Tijdelijke aanduiding voor inhoud 4">
            <a:extLst>
              <a:ext uri="{FF2B5EF4-FFF2-40B4-BE49-F238E27FC236}">
                <a16:creationId xmlns:a16="http://schemas.microsoft.com/office/drawing/2014/main" id="{51A086F8-E376-2FC3-9B7E-3355EDDBEDB5}"/>
              </a:ext>
            </a:extLst>
          </p:cNvPr>
          <p:cNvSpPr txBox="1">
            <a:spLocks/>
          </p:cNvSpPr>
          <p:nvPr/>
        </p:nvSpPr>
        <p:spPr bwMode="auto">
          <a:xfrm>
            <a:off x="1062819" y="1869731"/>
            <a:ext cx="4811888" cy="8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75" indent="-457175" algn="l" rtl="0" fontAlgn="base">
              <a:spcBef>
                <a:spcPct val="20000"/>
              </a:spcBef>
              <a:spcAft>
                <a:spcPct val="0"/>
              </a:spcAft>
              <a:buClr>
                <a:srgbClr val="74B728"/>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74B728"/>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74B728"/>
              </a:buClr>
              <a:buFont typeface="Verdana" panose="020B0604030504040204" pitchFamily="34" charset="0"/>
              <a:buChar char="–"/>
              <a:defRPr lang="nl-NL" sz="2000" kern="1200" dirty="0">
                <a:solidFill>
                  <a:schemeClr val="tx1"/>
                </a:solidFill>
                <a:latin typeface="+mn-lt"/>
                <a:ea typeface="+mn-ea"/>
                <a:cs typeface="+mn-cs"/>
              </a:defRPr>
            </a:lvl3pPr>
            <a:lvl4pPr marL="2133480"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4pPr>
            <a:lvl5pPr marL="2743044"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5pPr>
            <a:lvl6pPr marL="3352609"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17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742"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30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nl-NL" dirty="0"/>
              <a:t>Net als gestreept. Ik schrijf e bij </a:t>
            </a:r>
            <a:r>
              <a:rPr lang="nl-NL" dirty="0" err="1"/>
              <a:t>be</a:t>
            </a:r>
            <a:r>
              <a:rPr lang="nl-NL" dirty="0"/>
              <a:t>, ge en ver. </a:t>
            </a:r>
          </a:p>
        </p:txBody>
      </p:sp>
      <p:pic>
        <p:nvPicPr>
          <p:cNvPr id="21" name="Tijdelijke aanduiding voor inhoud 20" descr="Afbeelding met ontwerp&#10;&#10;Beschrijving automatisch gegenereerd met lage betrouwbaarheid">
            <a:extLst>
              <a:ext uri="{FF2B5EF4-FFF2-40B4-BE49-F238E27FC236}">
                <a16:creationId xmlns:a16="http://schemas.microsoft.com/office/drawing/2014/main" id="{E7FC2F2B-3E98-3ACB-4086-85CB3CDDED0E}"/>
              </a:ext>
            </a:extLst>
          </p:cNvPr>
          <p:cNvPicPr>
            <a:picLocks noGrp="1" noChangeAspect="1"/>
          </p:cNvPicPr>
          <p:nvPr>
            <p:ph idx="13"/>
          </p:nvPr>
        </p:nvPicPr>
        <p:blipFill rotWithShape="1">
          <a:blip r:embed="rId3">
            <a:extLst>
              <a:ext uri="{28A0092B-C50C-407E-A947-70E740481C1C}">
                <a14:useLocalDpi xmlns:a14="http://schemas.microsoft.com/office/drawing/2010/main" val="0"/>
              </a:ext>
            </a:extLst>
          </a:blip>
          <a:srcRect l="16566" t="25287" r="14737" b="16772"/>
          <a:stretch/>
        </p:blipFill>
        <p:spPr>
          <a:xfrm>
            <a:off x="239157" y="1769679"/>
            <a:ext cx="823662" cy="694681"/>
          </a:xfrm>
        </p:spPr>
      </p:pic>
      <p:sp>
        <p:nvSpPr>
          <p:cNvPr id="3" name="Tijdelijke aanduiding voor tekst 2">
            <a:extLst>
              <a:ext uri="{FF2B5EF4-FFF2-40B4-BE49-F238E27FC236}">
                <a16:creationId xmlns:a16="http://schemas.microsoft.com/office/drawing/2014/main" id="{E6F64630-2F88-1F21-D181-95AF45C4816E}"/>
              </a:ext>
            </a:extLst>
          </p:cNvPr>
          <p:cNvSpPr>
            <a:spLocks noGrp="1"/>
          </p:cNvSpPr>
          <p:nvPr>
            <p:ph type="body" sz="quarter" idx="14"/>
          </p:nvPr>
        </p:nvSpPr>
        <p:spPr>
          <a:xfrm>
            <a:off x="334963" y="1238203"/>
            <a:ext cx="5761037" cy="493389"/>
          </a:xfrm>
        </p:spPr>
        <p:txBody>
          <a:bodyPr/>
          <a:lstStyle/>
          <a:p>
            <a:pPr algn="ctr"/>
            <a:r>
              <a:rPr lang="nl-NL" dirty="0"/>
              <a:t>beloning</a:t>
            </a:r>
          </a:p>
        </p:txBody>
      </p:sp>
      <p:sp>
        <p:nvSpPr>
          <p:cNvPr id="4" name="Tijdelijke aanduiding voor tekst 3">
            <a:extLst>
              <a:ext uri="{FF2B5EF4-FFF2-40B4-BE49-F238E27FC236}">
                <a16:creationId xmlns:a16="http://schemas.microsoft.com/office/drawing/2014/main" id="{807B0ADE-B59A-F1B6-2B17-6C4E736A4B5B}"/>
              </a:ext>
            </a:extLst>
          </p:cNvPr>
          <p:cNvSpPr>
            <a:spLocks noGrp="1"/>
          </p:cNvSpPr>
          <p:nvPr>
            <p:ph type="body" sz="quarter" idx="15"/>
          </p:nvPr>
        </p:nvSpPr>
        <p:spPr>
          <a:xfrm>
            <a:off x="6188126" y="1237881"/>
            <a:ext cx="5764717" cy="493712"/>
          </a:xfrm>
        </p:spPr>
        <p:txBody>
          <a:bodyPr/>
          <a:lstStyle/>
          <a:p>
            <a:pPr algn="ctr"/>
            <a:r>
              <a:rPr lang="nl-NL" dirty="0"/>
              <a:t>beloning</a:t>
            </a:r>
          </a:p>
        </p:txBody>
      </p:sp>
      <p:sp>
        <p:nvSpPr>
          <p:cNvPr id="16" name="Tijdelijke aanduiding voor tekst 15">
            <a:extLst>
              <a:ext uri="{FF2B5EF4-FFF2-40B4-BE49-F238E27FC236}">
                <a16:creationId xmlns:a16="http://schemas.microsoft.com/office/drawing/2014/main" id="{FC2BA260-6999-36DE-0A6B-B41C5EC8EBCD}"/>
              </a:ext>
            </a:extLst>
          </p:cNvPr>
          <p:cNvSpPr>
            <a:spLocks noGrp="1"/>
          </p:cNvSpPr>
          <p:nvPr>
            <p:ph type="body" sz="quarter" idx="16"/>
          </p:nvPr>
        </p:nvSpPr>
        <p:spPr/>
        <p:txBody>
          <a:bodyPr/>
          <a:lstStyle/>
          <a:p>
            <a:r>
              <a:rPr lang="nl-NL" dirty="0"/>
              <a:t>Analyse van het hele woord</a:t>
            </a:r>
          </a:p>
        </p:txBody>
      </p:sp>
      <p:pic>
        <p:nvPicPr>
          <p:cNvPr id="18" name="Tijdelijke aanduiding voor inhoud 17">
            <a:extLst>
              <a:ext uri="{FF2B5EF4-FFF2-40B4-BE49-F238E27FC236}">
                <a16:creationId xmlns:a16="http://schemas.microsoft.com/office/drawing/2014/main" id="{C5241A0E-DF32-FF38-0AEB-04F507FB561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6597" t="21663" r="14706" b="20397"/>
          <a:stretch/>
        </p:blipFill>
        <p:spPr>
          <a:xfrm>
            <a:off x="258299" y="5438233"/>
            <a:ext cx="823663" cy="694681"/>
          </a:xfrm>
        </p:spPr>
      </p:pic>
      <p:pic>
        <p:nvPicPr>
          <p:cNvPr id="11" name="Afbeelding 10">
            <a:extLst>
              <a:ext uri="{FF2B5EF4-FFF2-40B4-BE49-F238E27FC236}">
                <a16:creationId xmlns:a16="http://schemas.microsoft.com/office/drawing/2014/main" id="{89CB791D-C67B-B281-F4AE-53FEBE9F5130}"/>
              </a:ext>
            </a:extLst>
          </p:cNvPr>
          <p:cNvPicPr>
            <a:picLocks noChangeAspect="1"/>
          </p:cNvPicPr>
          <p:nvPr/>
        </p:nvPicPr>
        <p:blipFill rotWithShape="1">
          <a:blip r:embed="rId5"/>
          <a:srcRect l="5461"/>
          <a:stretch/>
        </p:blipFill>
        <p:spPr>
          <a:xfrm>
            <a:off x="6188126" y="1691873"/>
            <a:ext cx="938204" cy="694681"/>
          </a:xfrm>
          <a:prstGeom prst="rect">
            <a:avLst/>
          </a:prstGeom>
        </p:spPr>
      </p:pic>
      <p:pic>
        <p:nvPicPr>
          <p:cNvPr id="13" name="Afbeelding 12">
            <a:extLst>
              <a:ext uri="{FF2B5EF4-FFF2-40B4-BE49-F238E27FC236}">
                <a16:creationId xmlns:a16="http://schemas.microsoft.com/office/drawing/2014/main" id="{F6E3559D-432E-504D-81CE-63783982718D}"/>
              </a:ext>
            </a:extLst>
          </p:cNvPr>
          <p:cNvPicPr>
            <a:picLocks noChangeAspect="1"/>
          </p:cNvPicPr>
          <p:nvPr/>
        </p:nvPicPr>
        <p:blipFill rotWithShape="1">
          <a:blip r:embed="rId6"/>
          <a:srcRect l="6795"/>
          <a:stretch/>
        </p:blipFill>
        <p:spPr>
          <a:xfrm>
            <a:off x="6258845" y="2511007"/>
            <a:ext cx="913547" cy="627578"/>
          </a:xfrm>
          <a:prstGeom prst="rect">
            <a:avLst/>
          </a:prstGeom>
        </p:spPr>
      </p:pic>
      <p:pic>
        <p:nvPicPr>
          <p:cNvPr id="15" name="Afbeelding 14">
            <a:extLst>
              <a:ext uri="{FF2B5EF4-FFF2-40B4-BE49-F238E27FC236}">
                <a16:creationId xmlns:a16="http://schemas.microsoft.com/office/drawing/2014/main" id="{B3D2C86E-36A5-7360-2E52-40CC3FB1C068}"/>
              </a:ext>
            </a:extLst>
          </p:cNvPr>
          <p:cNvPicPr>
            <a:picLocks noChangeAspect="1"/>
          </p:cNvPicPr>
          <p:nvPr/>
        </p:nvPicPr>
        <p:blipFill rotWithShape="1">
          <a:blip r:embed="rId7"/>
          <a:srcRect l="9886"/>
          <a:stretch/>
        </p:blipFill>
        <p:spPr>
          <a:xfrm>
            <a:off x="6482224" y="5026551"/>
            <a:ext cx="690168" cy="673052"/>
          </a:xfrm>
          <a:prstGeom prst="rect">
            <a:avLst/>
          </a:prstGeom>
        </p:spPr>
      </p:pic>
      <p:pic>
        <p:nvPicPr>
          <p:cNvPr id="23" name="Afbeelding 22" descr="Afbeelding met ongewerveld dier, insect, geleedpotige, ongedierte&#10;&#10;Automatisch gegenereerde beschrijving">
            <a:extLst>
              <a:ext uri="{FF2B5EF4-FFF2-40B4-BE49-F238E27FC236}">
                <a16:creationId xmlns:a16="http://schemas.microsoft.com/office/drawing/2014/main" id="{ECB0E40E-5F44-C6F1-FB8C-E36DE366F0E6}"/>
              </a:ext>
            </a:extLst>
          </p:cNvPr>
          <p:cNvPicPr>
            <a:picLocks noChangeAspect="1"/>
          </p:cNvPicPr>
          <p:nvPr/>
        </p:nvPicPr>
        <p:blipFill rotWithShape="1">
          <a:blip r:embed="rId8">
            <a:extLst>
              <a:ext uri="{28A0092B-C50C-407E-A947-70E740481C1C}">
                <a14:useLocalDpi xmlns:a14="http://schemas.microsoft.com/office/drawing/2010/main" val="0"/>
              </a:ext>
            </a:extLst>
          </a:blip>
          <a:srcRect l="21151" t="32119" r="18243" b="26887"/>
          <a:stretch/>
        </p:blipFill>
        <p:spPr>
          <a:xfrm>
            <a:off x="137482" y="2791245"/>
            <a:ext cx="1027012" cy="694681"/>
          </a:xfrm>
          <a:prstGeom prst="rect">
            <a:avLst/>
          </a:prstGeom>
        </p:spPr>
      </p:pic>
      <p:sp>
        <p:nvSpPr>
          <p:cNvPr id="28" name="Tijdelijke aanduiding voor inhoud 4">
            <a:extLst>
              <a:ext uri="{FF2B5EF4-FFF2-40B4-BE49-F238E27FC236}">
                <a16:creationId xmlns:a16="http://schemas.microsoft.com/office/drawing/2014/main" id="{7E83303C-78DD-1FC9-C241-9E6E557C47E8}"/>
              </a:ext>
            </a:extLst>
          </p:cNvPr>
          <p:cNvSpPr txBox="1">
            <a:spLocks/>
          </p:cNvSpPr>
          <p:nvPr/>
        </p:nvSpPr>
        <p:spPr bwMode="auto">
          <a:xfrm>
            <a:off x="1062819" y="2883462"/>
            <a:ext cx="4811888" cy="255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75" indent="-457175" algn="l" rtl="0" fontAlgn="base">
              <a:spcBef>
                <a:spcPct val="20000"/>
              </a:spcBef>
              <a:spcAft>
                <a:spcPct val="0"/>
              </a:spcAft>
              <a:buClr>
                <a:srgbClr val="74B728"/>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74B728"/>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74B728"/>
              </a:buClr>
              <a:buFont typeface="Verdana" panose="020B0604030504040204" pitchFamily="34" charset="0"/>
              <a:buChar char="–"/>
              <a:defRPr lang="nl-NL" sz="2000" kern="1200" dirty="0">
                <a:solidFill>
                  <a:schemeClr val="tx1"/>
                </a:solidFill>
                <a:latin typeface="+mn-lt"/>
                <a:ea typeface="+mn-ea"/>
                <a:cs typeface="+mn-cs"/>
              </a:defRPr>
            </a:lvl3pPr>
            <a:lvl4pPr marL="2133480"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4pPr>
            <a:lvl5pPr marL="2743044"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5pPr>
            <a:lvl6pPr marL="3352609"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17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742"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30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nl-NL" dirty="0"/>
              <a:t>Ik verdeel het woord in klankgroepen. </a:t>
            </a:r>
          </a:p>
          <a:p>
            <a:pPr marL="0" indent="0">
              <a:buNone/>
            </a:pPr>
            <a:r>
              <a:rPr lang="nl-NL" dirty="0"/>
              <a:t>     Aan het eind van de klankgroep </a:t>
            </a:r>
          </a:p>
          <a:p>
            <a:pPr marL="0" indent="0">
              <a:buNone/>
            </a:pPr>
            <a:r>
              <a:rPr lang="nl-NL" dirty="0"/>
              <a:t>     hoor ik /</a:t>
            </a:r>
            <a:r>
              <a:rPr lang="nl-NL" dirty="0" err="1"/>
              <a:t>oo</a:t>
            </a:r>
            <a:r>
              <a:rPr lang="nl-NL" dirty="0"/>
              <a:t>/.</a:t>
            </a:r>
          </a:p>
          <a:p>
            <a:pPr marL="0" indent="0">
              <a:buNone/>
            </a:pPr>
            <a:r>
              <a:rPr lang="nl-NL" dirty="0"/>
              <a:t>     Dit is een lange klank. </a:t>
            </a:r>
          </a:p>
          <a:p>
            <a:pPr marL="0" indent="0">
              <a:buNone/>
            </a:pPr>
            <a:r>
              <a:rPr lang="nl-NL" dirty="0"/>
              <a:t>     Ik schrijf één letter net als bij </a:t>
            </a:r>
          </a:p>
          <a:p>
            <a:pPr marL="0" indent="0">
              <a:buNone/>
            </a:pPr>
            <a:r>
              <a:rPr lang="nl-NL" dirty="0"/>
              <a:t>     krekel.</a:t>
            </a:r>
          </a:p>
        </p:txBody>
      </p:sp>
      <p:sp>
        <p:nvSpPr>
          <p:cNvPr id="29" name="Tijdelijke aanduiding voor inhoud 4">
            <a:extLst>
              <a:ext uri="{FF2B5EF4-FFF2-40B4-BE49-F238E27FC236}">
                <a16:creationId xmlns:a16="http://schemas.microsoft.com/office/drawing/2014/main" id="{7DFA1E03-6379-DA7E-ADEE-73EC43A40982}"/>
              </a:ext>
            </a:extLst>
          </p:cNvPr>
          <p:cNvSpPr txBox="1">
            <a:spLocks/>
          </p:cNvSpPr>
          <p:nvPr/>
        </p:nvSpPr>
        <p:spPr bwMode="auto">
          <a:xfrm>
            <a:off x="1062819" y="5619797"/>
            <a:ext cx="4811888" cy="51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75" indent="-457175" algn="l" rtl="0" fontAlgn="base">
              <a:spcBef>
                <a:spcPct val="20000"/>
              </a:spcBef>
              <a:spcAft>
                <a:spcPct val="0"/>
              </a:spcAft>
              <a:buClr>
                <a:srgbClr val="74B728"/>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74B728"/>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74B728"/>
              </a:buClr>
              <a:buFont typeface="Verdana" panose="020B0604030504040204" pitchFamily="34" charset="0"/>
              <a:buChar char="–"/>
              <a:defRPr lang="nl-NL" sz="2000" kern="1200" dirty="0">
                <a:solidFill>
                  <a:schemeClr val="tx1"/>
                </a:solidFill>
                <a:latin typeface="+mn-lt"/>
                <a:ea typeface="+mn-ea"/>
                <a:cs typeface="+mn-cs"/>
              </a:defRPr>
            </a:lvl3pPr>
            <a:lvl4pPr marL="2133480"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4pPr>
            <a:lvl5pPr marL="2743044"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5pPr>
            <a:lvl6pPr marL="3352609"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17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742"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30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nl-NL" dirty="0"/>
              <a:t>Net als slang. Ik schrijf </a:t>
            </a:r>
            <a:r>
              <a:rPr lang="nl-NL" dirty="0" err="1"/>
              <a:t>ng</a:t>
            </a:r>
            <a:r>
              <a:rPr lang="nl-NL" dirty="0"/>
              <a:t>.</a:t>
            </a:r>
          </a:p>
        </p:txBody>
      </p:sp>
      <p:sp>
        <p:nvSpPr>
          <p:cNvPr id="30" name="Tijdelijke aanduiding voor inhoud 1">
            <a:extLst>
              <a:ext uri="{FF2B5EF4-FFF2-40B4-BE49-F238E27FC236}">
                <a16:creationId xmlns:a16="http://schemas.microsoft.com/office/drawing/2014/main" id="{B66663FB-24F4-A651-1C86-D35294B57818}"/>
              </a:ext>
            </a:extLst>
          </p:cNvPr>
          <p:cNvSpPr txBox="1">
            <a:spLocks/>
          </p:cNvSpPr>
          <p:nvPr/>
        </p:nvSpPr>
        <p:spPr bwMode="auto">
          <a:xfrm>
            <a:off x="7218455" y="2610856"/>
            <a:ext cx="4734388" cy="241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75" indent="-457175" algn="l" rtl="0" fontAlgn="base">
              <a:spcBef>
                <a:spcPct val="20000"/>
              </a:spcBef>
              <a:spcAft>
                <a:spcPct val="0"/>
              </a:spcAft>
              <a:buClr>
                <a:srgbClr val="E61771"/>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E61771"/>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E61771"/>
              </a:buClr>
              <a:buFont typeface="Verdana" panose="020B0604030504040204" pitchFamily="34" charset="0"/>
              <a:buChar char="–"/>
              <a:defRPr lang="nl-NL" sz="2000" kern="1200" dirty="0">
                <a:solidFill>
                  <a:schemeClr val="tx1"/>
                </a:solidFill>
                <a:latin typeface="+mn-lt"/>
                <a:ea typeface="+mn-ea"/>
                <a:cs typeface="+mn-cs"/>
              </a:defRPr>
            </a:lvl3pPr>
            <a:lvl4pPr marL="2133480"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4pPr>
            <a:lvl5pPr marL="2743044"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5pPr>
            <a:lvl6pPr marL="3352609"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17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742"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30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nl-NL" dirty="0"/>
              <a:t>Klankgroepenwoord. </a:t>
            </a:r>
          </a:p>
          <a:p>
            <a:pPr marL="0" indent="0">
              <a:buNone/>
            </a:pPr>
            <a:r>
              <a:rPr lang="nl-NL" dirty="0"/>
              <a:t>     De klankgroep is </a:t>
            </a:r>
            <a:r>
              <a:rPr lang="nl-NL" dirty="0" err="1"/>
              <a:t>loo</a:t>
            </a:r>
            <a:r>
              <a:rPr lang="nl-NL" dirty="0"/>
              <a:t>. </a:t>
            </a:r>
          </a:p>
          <a:p>
            <a:pPr marL="0" indent="0">
              <a:buNone/>
            </a:pPr>
            <a:r>
              <a:rPr lang="nl-NL" dirty="0"/>
              <a:t>     De laatste klank is </a:t>
            </a:r>
            <a:r>
              <a:rPr lang="nl-NL" dirty="0" err="1"/>
              <a:t>oo</a:t>
            </a:r>
            <a:r>
              <a:rPr lang="nl-NL" dirty="0"/>
              <a:t>. </a:t>
            </a:r>
          </a:p>
          <a:p>
            <a:pPr marL="0" indent="0">
              <a:buNone/>
            </a:pPr>
            <a:r>
              <a:rPr lang="nl-NL" dirty="0"/>
              <a:t>     Dat is een lange klank. </a:t>
            </a:r>
          </a:p>
          <a:p>
            <a:pPr marL="0" indent="0">
              <a:buNone/>
            </a:pPr>
            <a:r>
              <a:rPr lang="nl-NL" dirty="0"/>
              <a:t>     Ik neem een stukje van de </a:t>
            </a:r>
            <a:r>
              <a:rPr lang="nl-NL" dirty="0" err="1"/>
              <a:t>oo</a:t>
            </a:r>
            <a:r>
              <a:rPr lang="nl-NL" dirty="0"/>
              <a:t>   </a:t>
            </a:r>
          </a:p>
          <a:p>
            <a:pPr marL="0" indent="0">
              <a:buNone/>
            </a:pPr>
            <a:r>
              <a:rPr lang="nl-NL" dirty="0"/>
              <a:t>     weg.</a:t>
            </a:r>
          </a:p>
        </p:txBody>
      </p:sp>
      <p:sp>
        <p:nvSpPr>
          <p:cNvPr id="31" name="Tijdelijke aanduiding voor inhoud 1">
            <a:extLst>
              <a:ext uri="{FF2B5EF4-FFF2-40B4-BE49-F238E27FC236}">
                <a16:creationId xmlns:a16="http://schemas.microsoft.com/office/drawing/2014/main" id="{6E54F0D8-D3FE-A8B3-A1ED-64C46049CD4A}"/>
              </a:ext>
            </a:extLst>
          </p:cNvPr>
          <p:cNvSpPr txBox="1">
            <a:spLocks/>
          </p:cNvSpPr>
          <p:nvPr/>
        </p:nvSpPr>
        <p:spPr bwMode="auto">
          <a:xfrm>
            <a:off x="7218455" y="5250854"/>
            <a:ext cx="4734388" cy="51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75" indent="-457175" algn="l" rtl="0" fontAlgn="base">
              <a:spcBef>
                <a:spcPct val="20000"/>
              </a:spcBef>
              <a:spcAft>
                <a:spcPct val="0"/>
              </a:spcAft>
              <a:buClr>
                <a:srgbClr val="E61771"/>
              </a:buClr>
              <a:buFont typeface="Wingdings" panose="05000000000000000000" pitchFamily="2" charset="2"/>
              <a:buChar char="§"/>
              <a:defRPr lang="nl-NL" sz="2000" kern="1200" dirty="0">
                <a:solidFill>
                  <a:schemeClr val="tx1"/>
                </a:solidFill>
                <a:latin typeface="+mn-lt"/>
                <a:ea typeface="+mn-ea"/>
                <a:cs typeface="+mn-cs"/>
              </a:defRPr>
            </a:lvl1pPr>
            <a:lvl2pPr marL="990544" indent="-380979" algn="l" rtl="0" fontAlgn="base">
              <a:spcBef>
                <a:spcPct val="20000"/>
              </a:spcBef>
              <a:spcAft>
                <a:spcPct val="0"/>
              </a:spcAft>
              <a:buClr>
                <a:srgbClr val="E61771"/>
              </a:buClr>
              <a:buFont typeface="Courier New" panose="02070309020205020404" pitchFamily="49" charset="0"/>
              <a:buChar char="o"/>
              <a:defRPr lang="nl-NL" sz="2000" kern="1200" dirty="0">
                <a:solidFill>
                  <a:schemeClr val="tx1"/>
                </a:solidFill>
                <a:latin typeface="+mn-lt"/>
                <a:ea typeface="+mn-ea"/>
                <a:cs typeface="+mn-cs"/>
              </a:defRPr>
            </a:lvl2pPr>
            <a:lvl3pPr marL="1523914" indent="-304783" algn="l" rtl="0" fontAlgn="base">
              <a:spcBef>
                <a:spcPct val="20000"/>
              </a:spcBef>
              <a:spcAft>
                <a:spcPct val="0"/>
              </a:spcAft>
              <a:buClr>
                <a:srgbClr val="E61771"/>
              </a:buClr>
              <a:buFont typeface="Verdana" panose="020B0604030504040204" pitchFamily="34" charset="0"/>
              <a:buChar char="–"/>
              <a:defRPr lang="nl-NL" sz="2000" kern="1200" dirty="0">
                <a:solidFill>
                  <a:schemeClr val="tx1"/>
                </a:solidFill>
                <a:latin typeface="+mn-lt"/>
                <a:ea typeface="+mn-ea"/>
                <a:cs typeface="+mn-cs"/>
              </a:defRPr>
            </a:lvl3pPr>
            <a:lvl4pPr marL="2133480"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4pPr>
            <a:lvl5pPr marL="2743044" indent="-304783" algn="l" rtl="0" fontAlgn="base">
              <a:spcBef>
                <a:spcPct val="20000"/>
              </a:spcBef>
              <a:spcAft>
                <a:spcPct val="0"/>
              </a:spcAft>
              <a:buClr>
                <a:srgbClr val="6CB744"/>
              </a:buClr>
              <a:buFont typeface="Arial" charset="0"/>
              <a:buChar char="»"/>
              <a:defRPr sz="2666" kern="1200">
                <a:solidFill>
                  <a:schemeClr val="tx1"/>
                </a:solidFill>
                <a:latin typeface="+mn-lt"/>
                <a:ea typeface="+mn-ea"/>
                <a:cs typeface="+mn-cs"/>
              </a:defRPr>
            </a:lvl5pPr>
            <a:lvl6pPr marL="3352609"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17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742"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306" indent="-304783" algn="l" defTabSz="1219131"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nl-NL" dirty="0"/>
              <a:t>Zingwoord. Ik schrijf </a:t>
            </a:r>
            <a:r>
              <a:rPr lang="nl-NL" dirty="0" err="1"/>
              <a:t>ng</a:t>
            </a:r>
            <a:r>
              <a:rPr lang="nl-NL" dirty="0"/>
              <a:t>.</a:t>
            </a:r>
          </a:p>
        </p:txBody>
      </p:sp>
      <p:cxnSp>
        <p:nvCxnSpPr>
          <p:cNvPr id="33" name="Rechte verbindingslijn met pijl 32">
            <a:extLst>
              <a:ext uri="{FF2B5EF4-FFF2-40B4-BE49-F238E27FC236}">
                <a16:creationId xmlns:a16="http://schemas.microsoft.com/office/drawing/2014/main" id="{8CB11416-F3FA-5C19-0582-07A164651319}"/>
              </a:ext>
            </a:extLst>
          </p:cNvPr>
          <p:cNvCxnSpPr/>
          <p:nvPr/>
        </p:nvCxnSpPr>
        <p:spPr>
          <a:xfrm>
            <a:off x="2492679" y="1731592"/>
            <a:ext cx="1402916" cy="0"/>
          </a:xfrm>
          <a:prstGeom prst="straightConnector1">
            <a:avLst/>
          </a:prstGeom>
          <a:ln w="28575">
            <a:solidFill>
              <a:srgbClr val="74B728"/>
            </a:solidFill>
            <a:tailEnd type="triangle"/>
          </a:ln>
        </p:spPr>
        <p:style>
          <a:lnRef idx="1">
            <a:schemeClr val="accent3"/>
          </a:lnRef>
          <a:fillRef idx="0">
            <a:schemeClr val="accent3"/>
          </a:fillRef>
          <a:effectRef idx="0">
            <a:schemeClr val="accent3"/>
          </a:effectRef>
          <a:fontRef idx="minor">
            <a:schemeClr val="tx1"/>
          </a:fontRef>
        </p:style>
      </p:cxnSp>
      <p:cxnSp>
        <p:nvCxnSpPr>
          <p:cNvPr id="34" name="Rechte verbindingslijn met pijl 33">
            <a:extLst>
              <a:ext uri="{FF2B5EF4-FFF2-40B4-BE49-F238E27FC236}">
                <a16:creationId xmlns:a16="http://schemas.microsoft.com/office/drawing/2014/main" id="{CE0754A4-7226-F975-2851-56172D66535C}"/>
              </a:ext>
            </a:extLst>
          </p:cNvPr>
          <p:cNvCxnSpPr/>
          <p:nvPr/>
        </p:nvCxnSpPr>
        <p:spPr>
          <a:xfrm>
            <a:off x="8356948" y="1731592"/>
            <a:ext cx="1402916" cy="0"/>
          </a:xfrm>
          <a:prstGeom prst="straightConnector1">
            <a:avLst/>
          </a:prstGeom>
          <a:ln w="28575">
            <a:solidFill>
              <a:srgbClr val="E61771"/>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88511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1EC1600-78AA-0CF4-0113-B5C787B4A205}"/>
              </a:ext>
            </a:extLst>
          </p:cNvPr>
          <p:cNvSpPr>
            <a:spLocks noGrp="1"/>
          </p:cNvSpPr>
          <p:nvPr>
            <p:ph type="body" sz="quarter" idx="13"/>
          </p:nvPr>
        </p:nvSpPr>
        <p:spPr>
          <a:xfrm>
            <a:off x="394223" y="5186215"/>
            <a:ext cx="4493125" cy="648072"/>
          </a:xfrm>
        </p:spPr>
        <p:txBody>
          <a:bodyPr/>
          <a:lstStyle/>
          <a:p>
            <a:r>
              <a:rPr lang="nl-NL" dirty="0"/>
              <a:t>Doorgaande lijn</a:t>
            </a:r>
          </a:p>
        </p:txBody>
      </p:sp>
    </p:spTree>
    <p:extLst>
      <p:ext uri="{BB962C8B-B14F-4D97-AF65-F5344CB8AC3E}">
        <p14:creationId xmlns:p14="http://schemas.microsoft.com/office/powerpoint/2010/main" val="301742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4B0A21C5-85C9-ED9A-847C-7F2E276A9DB6}"/>
              </a:ext>
            </a:extLst>
          </p:cNvPr>
          <p:cNvSpPr/>
          <p:nvPr/>
        </p:nvSpPr>
        <p:spPr>
          <a:xfrm>
            <a:off x="6079958" y="497305"/>
            <a:ext cx="45719" cy="6344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Tijdelijke aanduiding voor inhoud 5">
            <a:extLst>
              <a:ext uri="{FF2B5EF4-FFF2-40B4-BE49-F238E27FC236}">
                <a16:creationId xmlns:a16="http://schemas.microsoft.com/office/drawing/2014/main" id="{310B2960-CB2E-74F2-7AD9-929881A9609B}"/>
              </a:ext>
            </a:extLst>
          </p:cNvPr>
          <p:cNvSpPr>
            <a:spLocks noGrp="1"/>
          </p:cNvSpPr>
          <p:nvPr>
            <p:ph idx="1"/>
          </p:nvPr>
        </p:nvSpPr>
        <p:spPr>
          <a:xfrm>
            <a:off x="334434" y="1819627"/>
            <a:ext cx="11618409" cy="3895635"/>
          </a:xfrm>
          <a:solidFill>
            <a:schemeClr val="bg1"/>
          </a:solidFill>
        </p:spPr>
        <p:txBody>
          <a:bodyPr/>
          <a:lstStyle/>
          <a:p>
            <a:pPr>
              <a:buClr>
                <a:schemeClr val="tx1"/>
              </a:buClr>
            </a:pPr>
            <a:r>
              <a:rPr lang="nl-NL" dirty="0"/>
              <a:t>Eenduidige aanpak</a:t>
            </a:r>
          </a:p>
          <a:p>
            <a:pPr lvl="1">
              <a:buClr>
                <a:schemeClr val="tx1"/>
              </a:buClr>
            </a:pPr>
            <a:r>
              <a:rPr lang="nl-NL" dirty="0"/>
              <a:t>Didactiek en lesopbouw</a:t>
            </a:r>
          </a:p>
          <a:p>
            <a:pPr>
              <a:buClr>
                <a:schemeClr val="tx1"/>
              </a:buClr>
            </a:pPr>
            <a:endParaRPr lang="nl-NL" dirty="0"/>
          </a:p>
          <a:p>
            <a:pPr>
              <a:buClr>
                <a:schemeClr val="tx1"/>
              </a:buClr>
            </a:pPr>
            <a:r>
              <a:rPr lang="nl-NL" dirty="0"/>
              <a:t>Eenduidige verwoording</a:t>
            </a:r>
          </a:p>
          <a:p>
            <a:pPr lvl="1">
              <a:buClr>
                <a:schemeClr val="tx1"/>
              </a:buClr>
            </a:pPr>
            <a:r>
              <a:rPr lang="nl-NL" dirty="0"/>
              <a:t>Categorieën en regels</a:t>
            </a:r>
          </a:p>
          <a:p>
            <a:pPr lvl="1">
              <a:buClr>
                <a:schemeClr val="tx1"/>
              </a:buClr>
            </a:pPr>
            <a:endParaRPr lang="nl-NL" dirty="0"/>
          </a:p>
          <a:p>
            <a:pPr>
              <a:buClr>
                <a:schemeClr val="tx1"/>
              </a:buClr>
            </a:pPr>
            <a:r>
              <a:rPr lang="nl-NL" dirty="0"/>
              <a:t>Eenduidige ondersteuning</a:t>
            </a:r>
          </a:p>
          <a:p>
            <a:pPr lvl="1">
              <a:buClr>
                <a:schemeClr val="tx1"/>
              </a:buClr>
            </a:pPr>
            <a:r>
              <a:rPr lang="nl-NL" dirty="0"/>
              <a:t>Aanvullende instructie en materialen</a:t>
            </a:r>
          </a:p>
        </p:txBody>
      </p:sp>
      <p:sp>
        <p:nvSpPr>
          <p:cNvPr id="16" name="Tijdelijke aanduiding voor tekst 15">
            <a:extLst>
              <a:ext uri="{FF2B5EF4-FFF2-40B4-BE49-F238E27FC236}">
                <a16:creationId xmlns:a16="http://schemas.microsoft.com/office/drawing/2014/main" id="{FC2BA260-6999-36DE-0A6B-B41C5EC8EBCD}"/>
              </a:ext>
            </a:extLst>
          </p:cNvPr>
          <p:cNvSpPr>
            <a:spLocks noGrp="1"/>
          </p:cNvSpPr>
          <p:nvPr>
            <p:ph type="body" sz="quarter" idx="16"/>
          </p:nvPr>
        </p:nvSpPr>
        <p:spPr/>
        <p:txBody>
          <a:bodyPr/>
          <a:lstStyle/>
          <a:p>
            <a:r>
              <a:rPr lang="nl-NL" dirty="0"/>
              <a:t>Doorgaande lijn</a:t>
            </a:r>
          </a:p>
        </p:txBody>
      </p:sp>
      <p:grpSp>
        <p:nvGrpSpPr>
          <p:cNvPr id="10" name="Groep 9">
            <a:extLst>
              <a:ext uri="{FF2B5EF4-FFF2-40B4-BE49-F238E27FC236}">
                <a16:creationId xmlns:a16="http://schemas.microsoft.com/office/drawing/2014/main" id="{D262FA0B-5577-97A2-E339-117F808D7739}"/>
              </a:ext>
            </a:extLst>
          </p:cNvPr>
          <p:cNvGrpSpPr>
            <a:grpSpLocks noChangeAspect="1"/>
          </p:cNvGrpSpPr>
          <p:nvPr/>
        </p:nvGrpSpPr>
        <p:grpSpPr>
          <a:xfrm>
            <a:off x="9177195" y="3583512"/>
            <a:ext cx="2388714" cy="2318373"/>
            <a:chOff x="9844807" y="4231466"/>
            <a:chExt cx="1721101" cy="1670419"/>
          </a:xfrm>
        </p:grpSpPr>
        <p:sp>
          <p:nvSpPr>
            <p:cNvPr id="8" name="Ovaal 7">
              <a:extLst>
                <a:ext uri="{FF2B5EF4-FFF2-40B4-BE49-F238E27FC236}">
                  <a16:creationId xmlns:a16="http://schemas.microsoft.com/office/drawing/2014/main" id="{46475F42-85BE-102C-9B78-5140A2521746}"/>
                </a:ext>
              </a:extLst>
            </p:cNvPr>
            <p:cNvSpPr/>
            <p:nvPr/>
          </p:nvSpPr>
          <p:spPr>
            <a:xfrm>
              <a:off x="9844807" y="4231466"/>
              <a:ext cx="1721101" cy="1670419"/>
            </a:xfrm>
            <a:prstGeom prst="ellipse">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Franklin Gothic Book"/>
                <a:ea typeface="+mn-ea"/>
                <a:cs typeface="+mn-cs"/>
              </a:endParaRPr>
            </a:p>
          </p:txBody>
        </p:sp>
        <p:pic>
          <p:nvPicPr>
            <p:cNvPr id="5" name="Graphic 4" descr="Pijlen in visgraatmotief met effen opvulling">
              <a:extLst>
                <a:ext uri="{FF2B5EF4-FFF2-40B4-BE49-F238E27FC236}">
                  <a16:creationId xmlns:a16="http://schemas.microsoft.com/office/drawing/2014/main" id="{A840DC7F-F1A1-5063-7594-21235276D0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2298" y="4405157"/>
              <a:ext cx="1286118" cy="1286118"/>
            </a:xfrm>
            <a:prstGeom prst="rect">
              <a:avLst/>
            </a:prstGeom>
          </p:spPr>
        </p:pic>
      </p:grpSp>
    </p:spTree>
    <p:extLst>
      <p:ext uri="{BB962C8B-B14F-4D97-AF65-F5344CB8AC3E}">
        <p14:creationId xmlns:p14="http://schemas.microsoft.com/office/powerpoint/2010/main" val="364182021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0C4EADB-6D12-C807-3E8D-B32617AAD50C}"/>
              </a:ext>
            </a:extLst>
          </p:cNvPr>
          <p:cNvSpPr>
            <a:spLocks noGrp="1"/>
          </p:cNvSpPr>
          <p:nvPr>
            <p:ph type="body" sz="quarter" idx="16"/>
          </p:nvPr>
        </p:nvSpPr>
        <p:spPr/>
        <p:txBody>
          <a:bodyPr/>
          <a:lstStyle/>
          <a:p>
            <a:r>
              <a:rPr lang="nl-NL" dirty="0"/>
              <a:t>Eenduidige aanpak</a:t>
            </a:r>
          </a:p>
        </p:txBody>
      </p:sp>
      <p:pic>
        <p:nvPicPr>
          <p:cNvPr id="8" name="Afbeelding 7">
            <a:extLst>
              <a:ext uri="{FF2B5EF4-FFF2-40B4-BE49-F238E27FC236}">
                <a16:creationId xmlns:a16="http://schemas.microsoft.com/office/drawing/2014/main" id="{5933A30B-91ED-B6A5-562E-F9E795BABA54}"/>
              </a:ext>
            </a:extLst>
          </p:cNvPr>
          <p:cNvPicPr>
            <a:picLocks noChangeAspect="1"/>
          </p:cNvPicPr>
          <p:nvPr/>
        </p:nvPicPr>
        <p:blipFill>
          <a:blip r:embed="rId3"/>
          <a:stretch>
            <a:fillRect/>
          </a:stretch>
        </p:blipFill>
        <p:spPr>
          <a:xfrm>
            <a:off x="150041" y="1250244"/>
            <a:ext cx="5614069" cy="3982630"/>
          </a:xfrm>
          <a:prstGeom prst="rect">
            <a:avLst/>
          </a:prstGeom>
          <a:solidFill>
            <a:schemeClr val="bg1"/>
          </a:solidFill>
          <a:ln>
            <a:solidFill>
              <a:srgbClr val="B0B0B0"/>
            </a:solidFill>
          </a:ln>
          <a:effectLst>
            <a:outerShdw blurRad="50800" dist="38100" dir="2700000" algn="tl" rotWithShape="0">
              <a:prstClr val="black">
                <a:alpha val="10000"/>
              </a:prstClr>
            </a:outerShdw>
          </a:effectLst>
        </p:spPr>
      </p:pic>
      <p:pic>
        <p:nvPicPr>
          <p:cNvPr id="9" name="Afbeelding 8">
            <a:extLst>
              <a:ext uri="{FF2B5EF4-FFF2-40B4-BE49-F238E27FC236}">
                <a16:creationId xmlns:a16="http://schemas.microsoft.com/office/drawing/2014/main" id="{5DCAAFDB-56B8-E327-F78D-352F68E55E5B}"/>
              </a:ext>
            </a:extLst>
          </p:cNvPr>
          <p:cNvPicPr>
            <a:picLocks noChangeAspect="1"/>
          </p:cNvPicPr>
          <p:nvPr/>
        </p:nvPicPr>
        <p:blipFill>
          <a:blip r:embed="rId4"/>
          <a:stretch>
            <a:fillRect/>
          </a:stretch>
        </p:blipFill>
        <p:spPr>
          <a:xfrm>
            <a:off x="6258744" y="1250243"/>
            <a:ext cx="5625811" cy="3982629"/>
          </a:xfrm>
          <a:prstGeom prst="rect">
            <a:avLst/>
          </a:prstGeom>
          <a:ln>
            <a:solidFill>
              <a:srgbClr val="B0B0B0"/>
            </a:solidFill>
          </a:ln>
          <a:effectLst>
            <a:outerShdw blurRad="50800" dist="38100" dir="2700000" algn="tl" rotWithShape="0">
              <a:prstClr val="black">
                <a:alpha val="10000"/>
              </a:prstClr>
            </a:outerShdw>
          </a:effectLst>
        </p:spPr>
      </p:pic>
      <p:pic>
        <p:nvPicPr>
          <p:cNvPr id="13" name="Afbeelding 12">
            <a:extLst>
              <a:ext uri="{FF2B5EF4-FFF2-40B4-BE49-F238E27FC236}">
                <a16:creationId xmlns:a16="http://schemas.microsoft.com/office/drawing/2014/main" id="{778952CF-7795-A963-7B59-9139BC3F4992}"/>
              </a:ext>
            </a:extLst>
          </p:cNvPr>
          <p:cNvPicPr>
            <a:picLocks noChangeAspect="1"/>
          </p:cNvPicPr>
          <p:nvPr/>
        </p:nvPicPr>
        <p:blipFill>
          <a:blip r:embed="rId5"/>
          <a:stretch>
            <a:fillRect/>
          </a:stretch>
        </p:blipFill>
        <p:spPr>
          <a:xfrm>
            <a:off x="2841397" y="4137282"/>
            <a:ext cx="3091860" cy="2191177"/>
          </a:xfrm>
          <a:prstGeom prst="rect">
            <a:avLst/>
          </a:prstGeom>
          <a:solidFill>
            <a:schemeClr val="bg1"/>
          </a:solidFill>
          <a:ln>
            <a:solidFill>
              <a:srgbClr val="B0B0B0"/>
            </a:solidFill>
          </a:ln>
          <a:effectLst>
            <a:outerShdw blurRad="50800" dist="38100" dir="2700000" algn="tl" rotWithShape="0">
              <a:prstClr val="black">
                <a:alpha val="10000"/>
              </a:prstClr>
            </a:outerShdw>
          </a:effectLst>
        </p:spPr>
      </p:pic>
      <p:pic>
        <p:nvPicPr>
          <p:cNvPr id="14" name="Afbeelding 13">
            <a:extLst>
              <a:ext uri="{FF2B5EF4-FFF2-40B4-BE49-F238E27FC236}">
                <a16:creationId xmlns:a16="http://schemas.microsoft.com/office/drawing/2014/main" id="{82CB2BBD-8365-724B-13A0-2A507350CE3D}"/>
              </a:ext>
            </a:extLst>
          </p:cNvPr>
          <p:cNvPicPr>
            <a:picLocks noChangeAspect="1"/>
          </p:cNvPicPr>
          <p:nvPr/>
        </p:nvPicPr>
        <p:blipFill>
          <a:blip r:embed="rId6"/>
          <a:stretch>
            <a:fillRect/>
          </a:stretch>
        </p:blipFill>
        <p:spPr>
          <a:xfrm>
            <a:off x="6137195" y="3762871"/>
            <a:ext cx="2934455" cy="2160677"/>
          </a:xfrm>
          <a:prstGeom prst="rect">
            <a:avLst/>
          </a:prstGeom>
          <a:ln>
            <a:solidFill>
              <a:srgbClr val="B0B0B0"/>
            </a:solidFill>
          </a:ln>
          <a:effectLst>
            <a:outerShdw blurRad="50800" dist="38100" dir="2700000" algn="tl" rotWithShape="0">
              <a:prstClr val="black">
                <a:alpha val="10000"/>
              </a:prstClr>
            </a:outerShdw>
          </a:effectLst>
        </p:spPr>
      </p:pic>
      <p:pic>
        <p:nvPicPr>
          <p:cNvPr id="10" name="Afbeelding 9">
            <a:extLst>
              <a:ext uri="{FF2B5EF4-FFF2-40B4-BE49-F238E27FC236}">
                <a16:creationId xmlns:a16="http://schemas.microsoft.com/office/drawing/2014/main" id="{1148D697-1AA5-A6A9-3E0D-24F99158C60D}"/>
              </a:ext>
            </a:extLst>
          </p:cNvPr>
          <p:cNvPicPr>
            <a:picLocks noChangeAspect="1"/>
          </p:cNvPicPr>
          <p:nvPr/>
        </p:nvPicPr>
        <p:blipFill>
          <a:blip r:embed="rId7"/>
          <a:stretch>
            <a:fillRect/>
          </a:stretch>
        </p:blipFill>
        <p:spPr>
          <a:xfrm>
            <a:off x="8950100" y="4137282"/>
            <a:ext cx="3091859" cy="2191177"/>
          </a:xfrm>
          <a:prstGeom prst="rect">
            <a:avLst/>
          </a:prstGeom>
          <a:ln>
            <a:solidFill>
              <a:srgbClr val="B0B0B0"/>
            </a:solidFill>
          </a:ln>
          <a:effectLst>
            <a:outerShdw blurRad="50800" dist="38100" dir="2700000" algn="tl" rotWithShape="0">
              <a:prstClr val="black">
                <a:alpha val="10000"/>
              </a:prstClr>
            </a:outerShdw>
          </a:effectLst>
        </p:spPr>
      </p:pic>
      <p:pic>
        <p:nvPicPr>
          <p:cNvPr id="15" name="Afbeelding 14">
            <a:extLst>
              <a:ext uri="{FF2B5EF4-FFF2-40B4-BE49-F238E27FC236}">
                <a16:creationId xmlns:a16="http://schemas.microsoft.com/office/drawing/2014/main" id="{43321745-4CA8-3721-030A-79BEE4FC46B4}"/>
              </a:ext>
            </a:extLst>
          </p:cNvPr>
          <p:cNvPicPr>
            <a:picLocks noChangeAspect="1"/>
          </p:cNvPicPr>
          <p:nvPr/>
        </p:nvPicPr>
        <p:blipFill>
          <a:blip r:embed="rId8"/>
          <a:stretch>
            <a:fillRect/>
          </a:stretch>
        </p:blipFill>
        <p:spPr>
          <a:xfrm>
            <a:off x="857029" y="3446596"/>
            <a:ext cx="1826964" cy="2602212"/>
          </a:xfrm>
          <a:prstGeom prst="rect">
            <a:avLst/>
          </a:prstGeom>
          <a:ln>
            <a:solidFill>
              <a:srgbClr val="B0B0B0"/>
            </a:solidFill>
          </a:ln>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1973287608"/>
      </p:ext>
    </p:extLst>
  </p:cSld>
  <p:clrMapOvr>
    <a:masterClrMapping/>
  </p:clrMapOvr>
  <p:transition spd="med">
    <p:fade/>
  </p:transition>
</p:sld>
</file>

<file path=ppt/theme/theme1.xml><?xml version="1.0" encoding="utf-8"?>
<a:theme xmlns:a="http://schemas.openxmlformats.org/drawingml/2006/main" name="3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lmberg (1)">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hade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smtClean="0"/>
        </a:defPPr>
      </a:lstStyle>
    </a:txDef>
  </a:objectDefaults>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Slidebuilder - Malmberg">
  <a:themeElements>
    <a:clrScheme name="Malmberg">
      <a:dk1>
        <a:srgbClr val="000000"/>
      </a:dk1>
      <a:lt1>
        <a:srgbClr val="FFFFFF"/>
      </a:lt1>
      <a:dk2>
        <a:srgbClr val="009CDA"/>
      </a:dk2>
      <a:lt2>
        <a:srgbClr val="FFFFFF"/>
      </a:lt2>
      <a:accent1>
        <a:srgbClr val="009CDA"/>
      </a:accent1>
      <a:accent2>
        <a:srgbClr val="002D61"/>
      </a:accent2>
      <a:accent3>
        <a:srgbClr val="DC0028"/>
      </a:accent3>
      <a:accent4>
        <a:srgbClr val="A2A3A5"/>
      </a:accent4>
      <a:accent5>
        <a:srgbClr val="86A8B9"/>
      </a:accent5>
      <a:accent6>
        <a:srgbClr val="009CDA"/>
      </a:accent6>
      <a:hlink>
        <a:srgbClr val="DC0028"/>
      </a:hlink>
      <a:folHlink>
        <a:srgbClr val="DC0028"/>
      </a:folHlink>
    </a:clrScheme>
    <a:fontScheme name="Custom Font">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plate Slidebuilder - Malmberg">
  <a:themeElements>
    <a:clrScheme name="Malmberg">
      <a:dk1>
        <a:srgbClr val="000000"/>
      </a:dk1>
      <a:lt1>
        <a:srgbClr val="FFFFFF"/>
      </a:lt1>
      <a:dk2>
        <a:srgbClr val="009CDA"/>
      </a:dk2>
      <a:lt2>
        <a:srgbClr val="FFFFFF"/>
      </a:lt2>
      <a:accent1>
        <a:srgbClr val="009CDA"/>
      </a:accent1>
      <a:accent2>
        <a:srgbClr val="002D61"/>
      </a:accent2>
      <a:accent3>
        <a:srgbClr val="DC0028"/>
      </a:accent3>
      <a:accent4>
        <a:srgbClr val="A2A3A5"/>
      </a:accent4>
      <a:accent5>
        <a:srgbClr val="86A8B9"/>
      </a:accent5>
      <a:accent6>
        <a:srgbClr val="009CDA"/>
      </a:accent6>
      <a:hlink>
        <a:srgbClr val="DC0028"/>
      </a:hlink>
      <a:folHlink>
        <a:srgbClr val="DC0028"/>
      </a:folHlink>
    </a:clrScheme>
    <a:fontScheme name="Custom Font">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3BBAF8EF4FF44EA94B0DE019B8C125" ma:contentTypeVersion="20" ma:contentTypeDescription="Een nieuw document maken." ma:contentTypeScope="" ma:versionID="f1edb27bc09e196bcead39037de649b5">
  <xsd:schema xmlns:xsd="http://www.w3.org/2001/XMLSchema" xmlns:xs="http://www.w3.org/2001/XMLSchema" xmlns:p="http://schemas.microsoft.com/office/2006/metadata/properties" xmlns:ns2="ae80e56e-179c-4191-8db1-8e8cbeaff6db" xmlns:ns3="106e684d-ba01-409f-a60d-08ca2e87d493" xmlns:ns4="f0974581-4bbf-443e-902f-14073e9fb4f6" targetNamespace="http://schemas.microsoft.com/office/2006/metadata/properties" ma:root="true" ma:fieldsID="e6a2c73aebf6b7de37ff68b4554ce08d" ns2:_="" ns3:_="" ns4:_="">
    <xsd:import namespace="ae80e56e-179c-4191-8db1-8e8cbeaff6db"/>
    <xsd:import namespace="106e684d-ba01-409f-a60d-08ca2e87d493"/>
    <xsd:import namespace="f0974581-4bbf-443e-902f-14073e9fb4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0e56e-179c-4191-8db1-8e8cbeaff6db"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d49524a-21d1-44ef-b988-918b9b433750"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6e684d-ba01-409f-a60d-08ca2e87d493"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974581-4bbf-443e-902f-14073e9fb4f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ae5e973-5ad5-4a58-ad88-3f2f610dab25}" ma:internalName="TaxCatchAll" ma:showField="CatchAllData" ma:web="106e684d-ba01-409f-a60d-08ca2e87d4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ma:index="8" ma:displayName="Opmerkingen"/>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0974581-4bbf-443e-902f-14073e9fb4f6" xsi:nil="true"/>
    <lcf76f155ced4ddcb4097134ff3c332f xmlns="ae80e56e-179c-4191-8db1-8e8cbeaff6db">
      <Terms xmlns="http://schemas.microsoft.com/office/infopath/2007/PartnerControls"/>
    </lcf76f155ced4ddcb4097134ff3c332f>
    <SharedWithUsers xmlns="106e684d-ba01-409f-a60d-08ca2e87d493">
      <UserInfo>
        <DisplayName>Anita van der Horst</DisplayName>
        <AccountId>248</AccountId>
        <AccountType/>
      </UserInfo>
      <UserInfo>
        <DisplayName>Hans van Elderen</DisplayName>
        <AccountId>74</AccountId>
        <AccountType/>
      </UserInfo>
      <UserInfo>
        <DisplayName>Angela Pileri</DisplayName>
        <AccountId>336</AccountId>
        <AccountType/>
      </UserInfo>
      <UserInfo>
        <DisplayName>Martin Erkeland</DisplayName>
        <AccountId>337</AccountId>
        <AccountType/>
      </UserInfo>
      <UserInfo>
        <DisplayName>Maureen Geijsberts</DisplayName>
        <AccountId>338</AccountId>
        <AccountType/>
      </UserInfo>
      <UserInfo>
        <DisplayName>Simone Lenssen</DisplayName>
        <AccountId>339</AccountId>
        <AccountType/>
      </UserInfo>
      <UserInfo>
        <DisplayName>Simone van Breemen</DisplayName>
        <AccountId>340</AccountId>
        <AccountType/>
      </UserInfo>
      <UserInfo>
        <DisplayName>Imka Berens</DisplayName>
        <AccountId>341</AccountId>
        <AccountType/>
      </UserInfo>
      <UserInfo>
        <DisplayName>Jessica Sprang</DisplayName>
        <AccountId>141</AccountId>
        <AccountType/>
      </UserInfo>
      <UserInfo>
        <DisplayName>Erwin van Buul</DisplayName>
        <AccountId>342</AccountId>
        <AccountType/>
      </UserInfo>
      <UserInfo>
        <DisplayName>Silvia Beekmans</DisplayName>
        <AccountId>307</AccountId>
        <AccountType/>
      </UserInfo>
      <UserInfo>
        <DisplayName>Fieke van Nunen</DisplayName>
        <AccountId>343</AccountId>
        <AccountType/>
      </UserInfo>
      <UserInfo>
        <DisplayName>Claire Cohen</DisplayName>
        <AccountId>344</AccountId>
        <AccountType/>
      </UserInfo>
      <UserInfo>
        <DisplayName>Anke Appel-den Boer</DisplayName>
        <AccountId>345</AccountId>
        <AccountType/>
      </UserInfo>
      <UserInfo>
        <DisplayName>Annegien Kok</DisplayName>
        <AccountId>346</AccountId>
        <AccountType/>
      </UserInfo>
      <UserInfo>
        <DisplayName>Bente de Kempenaer</DisplayName>
        <AccountId>332</AccountId>
        <AccountType/>
      </UserInfo>
      <UserInfo>
        <DisplayName>Denni Hijink</DisplayName>
        <AccountId>347</AccountId>
        <AccountType/>
      </UserInfo>
      <UserInfo>
        <DisplayName>Dick Vijge</DisplayName>
        <AccountId>266</AccountId>
        <AccountType/>
      </UserInfo>
      <UserInfo>
        <DisplayName>Emine Güntepe</DisplayName>
        <AccountId>348</AccountId>
        <AccountType/>
      </UserInfo>
      <UserInfo>
        <DisplayName>Feitse Gerritsen</DisplayName>
        <AccountId>349</AccountId>
        <AccountType/>
      </UserInfo>
      <UserInfo>
        <DisplayName>Marc Hooijmaijers</DisplayName>
        <AccountId>333</AccountId>
        <AccountType/>
      </UserInfo>
      <UserInfo>
        <DisplayName>Marcel Tuinstra</DisplayName>
        <AccountId>350</AccountId>
        <AccountType/>
      </UserInfo>
      <UserInfo>
        <DisplayName>Michiel Boudewijn</DisplayName>
        <AccountId>351</AccountId>
        <AccountType/>
      </UserInfo>
      <UserInfo>
        <DisplayName>Nathan van der Velde</DisplayName>
        <AccountId>352</AccountId>
        <AccountType/>
      </UserInfo>
      <UserInfo>
        <DisplayName>Sophie Oude Nijhuis</DisplayName>
        <AccountId>270</AccountId>
        <AccountType/>
      </UserInfo>
      <UserInfo>
        <DisplayName>Judith van Zeeland</DisplayName>
        <AccountId>149</AccountId>
        <AccountType/>
      </UserInfo>
      <UserInfo>
        <DisplayName>Carla van Kasteren</DisplayName>
        <AccountId>353</AccountId>
        <AccountType/>
      </UserInfo>
    </SharedWithUsers>
  </documentManagement>
</p:properties>
</file>

<file path=customXml/itemProps1.xml><?xml version="1.0" encoding="utf-8"?>
<ds:datastoreItem xmlns:ds="http://schemas.openxmlformats.org/officeDocument/2006/customXml" ds:itemID="{60919D32-37D9-4620-A2D0-4B0C20082B9A}">
  <ds:schemaRefs>
    <ds:schemaRef ds:uri="http://schemas.microsoft.com/sharepoint/v3/contenttype/forms"/>
  </ds:schemaRefs>
</ds:datastoreItem>
</file>

<file path=customXml/itemProps2.xml><?xml version="1.0" encoding="utf-8"?>
<ds:datastoreItem xmlns:ds="http://schemas.openxmlformats.org/officeDocument/2006/customXml" ds:itemID="{7EB4343B-FC9D-47B4-9734-81EAEF6AAB03}">
  <ds:schemaRefs>
    <ds:schemaRef ds:uri="106e684d-ba01-409f-a60d-08ca2e87d493"/>
    <ds:schemaRef ds:uri="ae80e56e-179c-4191-8db1-8e8cbeaff6db"/>
    <ds:schemaRef ds:uri="f0974581-4bbf-443e-902f-14073e9fb4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3DBECE-7CA9-42D9-9052-4C8FD20B0A4C}">
  <ds:schemaRefs>
    <ds:schemaRef ds:uri="http://schemas.openxmlformats.org/package/2006/metadata/core-properties"/>
    <ds:schemaRef ds:uri="http://purl.org/dc/dcmitype/"/>
    <ds:schemaRef ds:uri="http://schemas.microsoft.com/office/2006/metadata/properties"/>
    <ds:schemaRef ds:uri="f0974581-4bbf-443e-902f-14073e9fb4f6"/>
    <ds:schemaRef ds:uri="http://purl.org/dc/terms/"/>
    <ds:schemaRef ds:uri="http://schemas.microsoft.com/office/2006/documentManagement/types"/>
    <ds:schemaRef ds:uri="ae80e56e-179c-4191-8db1-8e8cbeaff6db"/>
    <ds:schemaRef ds:uri="http://schemas.microsoft.com/office/infopath/2007/PartnerControls"/>
    <ds:schemaRef ds:uri="106e684d-ba01-409f-a60d-08ca2e87d493"/>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242</TotalTime>
  <Words>586</Words>
  <Application>Microsoft Office PowerPoint</Application>
  <PresentationFormat>Breedbeeld</PresentationFormat>
  <Paragraphs>138</Paragraphs>
  <Slides>12</Slides>
  <Notes>10</Notes>
  <HiddenSlides>0</HiddenSlides>
  <MMClips>0</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12</vt:i4>
      </vt:variant>
    </vt:vector>
  </HeadingPairs>
  <TitlesOfParts>
    <vt:vector size="24" baseType="lpstr">
      <vt:lpstr>Arial</vt:lpstr>
      <vt:lpstr>Calibri</vt:lpstr>
      <vt:lpstr>Courier New</vt:lpstr>
      <vt:lpstr>Franklin Gothic Book</vt:lpstr>
      <vt:lpstr>Franklin Gothic Demi</vt:lpstr>
      <vt:lpstr>Segoe UI</vt:lpstr>
      <vt:lpstr>Verdana</vt:lpstr>
      <vt:lpstr>Wingdings</vt:lpstr>
      <vt:lpstr>3_Kantoorthema</vt:lpstr>
      <vt:lpstr>Aangepast ontwerp</vt:lpstr>
      <vt:lpstr>Template Slidebuilder - Malmberg</vt:lpstr>
      <vt:lpstr>1_Template Slidebuilder - Malmberg</vt:lpstr>
      <vt:lpstr>Titeldia basisonderwijs</vt:lpstr>
      <vt:lpstr>Gouden tips voor goed spellingonderwijs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Gouden tips voor goed spellingonderwijs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Jessica Sprang</dc:creator>
  <cp:lastModifiedBy>Sophie Oude Nijhuis</cp:lastModifiedBy>
  <cp:revision>4</cp:revision>
  <dcterms:created xsi:type="dcterms:W3CDTF">2023-09-26T06:33:15Z</dcterms:created>
  <dcterms:modified xsi:type="dcterms:W3CDTF">2023-11-24T10:51:22Z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0x010100FA3BBAF8EF4FF44EA94B0DE019B8C125</vt:lpwstr>
  </property>
  <property fmtid="{D5CDD505-2E9C-101B-9397-08002B2CF9AE}" pid="3" name="MediaServiceImageTags">
    <vt:lpwstr/>
  </property>
</Properties>
</file>